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88" r:id="rId5"/>
    <p:sldId id="257" r:id="rId6"/>
    <p:sldId id="316" r:id="rId7"/>
    <p:sldId id="315" r:id="rId8"/>
    <p:sldId id="302" r:id="rId9"/>
    <p:sldId id="306" r:id="rId10"/>
    <p:sldId id="307" r:id="rId11"/>
    <p:sldId id="308" r:id="rId12"/>
    <p:sldId id="309" r:id="rId13"/>
    <p:sldId id="311" r:id="rId14"/>
    <p:sldId id="313" r:id="rId15"/>
    <p:sldId id="310" r:id="rId16"/>
    <p:sldId id="303" r:id="rId17"/>
    <p:sldId id="312" r:id="rId18"/>
    <p:sldId id="28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pos="8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83"/>
    <a:srgbClr val="080808"/>
    <a:srgbClr val="4D4D4D"/>
    <a:srgbClr val="358C9A"/>
    <a:srgbClr val="000000"/>
    <a:srgbClr val="DED8A4"/>
    <a:srgbClr val="CDC575"/>
    <a:srgbClr val="032737"/>
    <a:srgbClr val="043348"/>
    <a:srgbClr val="03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315" autoAdjust="0"/>
  </p:normalViewPr>
  <p:slideViewPr>
    <p:cSldViewPr snapToGrid="0" showGuides="1">
      <p:cViewPr varScale="1">
        <p:scale>
          <a:sx n="115" d="100"/>
          <a:sy n="115" d="100"/>
        </p:scale>
        <p:origin x="192" y="114"/>
      </p:cViewPr>
      <p:guideLst>
        <p:guide orient="horz" pos="2160"/>
        <p:guide pos="3840"/>
        <p:guide pos="80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4C60F-CCEE-4849-8BF8-7C8A5DECBC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138EFE-B0EB-46B9-9988-C15EDAE53B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4BDE61-105E-4C8A-9370-EE26862DA328}" type="datetimeFigureOut">
              <a:rPr lang="en-US" smtClean="0"/>
              <a:pPr/>
              <a:t>3/18/2024</a:t>
            </a:fld>
            <a:endParaRPr lang="en-US" dirty="0"/>
          </a:p>
        </p:txBody>
      </p:sp>
      <p:sp>
        <p:nvSpPr>
          <p:cNvPr id="4" name="Footer Placeholder 3">
            <a:extLst>
              <a:ext uri="{FF2B5EF4-FFF2-40B4-BE49-F238E27FC236}">
                <a16:creationId xmlns:a16="http://schemas.microsoft.com/office/drawing/2014/main" id="{F56972C1-2B46-4BF1-B2C5-D1B7FEC2F0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6EFF4B-2573-4BDA-A6F2-A5502C9138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3EE74F-E86B-4506-9DE4-E1532F489F4C}" type="slidenum">
              <a:rPr lang="en-US" smtClean="0"/>
              <a:pPr/>
              <a:t>‹#›</a:t>
            </a:fld>
            <a:endParaRPr lang="en-US" dirty="0"/>
          </a:p>
        </p:txBody>
      </p:sp>
    </p:spTree>
    <p:extLst>
      <p:ext uri="{BB962C8B-B14F-4D97-AF65-F5344CB8AC3E}">
        <p14:creationId xmlns:p14="http://schemas.microsoft.com/office/powerpoint/2010/main" val="425410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9E564-F46A-4B13-9263-4DBEDE3F3E54}" type="datetimeFigureOut">
              <a:rPr lang="en-US" noProof="0" smtClean="0"/>
              <a:pPr/>
              <a:t>3/18/2024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4110D-4E99-49C1-BF09-9D9E5818BB6B}" type="slidenum">
              <a:rPr lang="en-US" noProof="0" smtClean="0"/>
              <a:pPr/>
              <a:t>‹#›</a:t>
            </a:fld>
            <a:endParaRPr lang="en-US" noProof="0" dirty="0"/>
          </a:p>
        </p:txBody>
      </p:sp>
    </p:spTree>
    <p:extLst>
      <p:ext uri="{BB962C8B-B14F-4D97-AF65-F5344CB8AC3E}">
        <p14:creationId xmlns:p14="http://schemas.microsoft.com/office/powerpoint/2010/main" val="4773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11" name="Text Placeholder 9">
            <a:extLst>
              <a:ext uri="{FF2B5EF4-FFF2-40B4-BE49-F238E27FC236}">
                <a16:creationId xmlns:a16="http://schemas.microsoft.com/office/drawing/2014/main" id="{D9D4896A-B348-4A66-B8A4-5E68BBCC49E4}"/>
              </a:ext>
            </a:extLst>
          </p:cNvPr>
          <p:cNvSpPr>
            <a:spLocks noGrp="1"/>
          </p:cNvSpPr>
          <p:nvPr>
            <p:ph type="body" sz="quarter" idx="15" hasCustomPrompt="1"/>
          </p:nvPr>
        </p:nvSpPr>
        <p:spPr>
          <a:xfrm>
            <a:off x="4093464" y="5296342"/>
            <a:ext cx="4005072" cy="1561657"/>
          </a:xfrm>
          <a:solidFill>
            <a:schemeClr val="tx1"/>
          </a:solidFill>
        </p:spPr>
        <p:txBody>
          <a:bodyPr tIns="90000" bIns="90000" anchor="ctr" anchorCtr="0">
            <a:noAutofit/>
          </a:bodyPr>
          <a:lstStyle>
            <a:lvl1pPr marL="0" indent="0" algn="ctr">
              <a:spcBef>
                <a:spcPts val="600"/>
              </a:spcBef>
              <a:buNone/>
              <a:defRPr sz="2800" i="0">
                <a:solidFill>
                  <a:schemeClr val="bg1"/>
                </a:solidFill>
              </a:defRPr>
            </a:lvl1pPr>
            <a:lvl2pPr marL="457200" indent="0" algn="ctr">
              <a:buNone/>
              <a:defRPr sz="2800">
                <a:solidFill>
                  <a:schemeClr val="bg1"/>
                </a:solidFill>
              </a:defRPr>
            </a:lvl2pPr>
            <a:lvl3pPr marL="914400" indent="0" algn="ctr">
              <a:buNone/>
              <a:defRPr sz="2800">
                <a:solidFill>
                  <a:schemeClr val="bg1"/>
                </a:solidFill>
              </a:defRPr>
            </a:lvl3pPr>
            <a:lvl4pPr marL="1371600" indent="0" algn="ctr">
              <a:buNone/>
              <a:defRPr sz="2800">
                <a:solidFill>
                  <a:schemeClr val="bg1"/>
                </a:solidFill>
              </a:defRPr>
            </a:lvl4pPr>
            <a:lvl5pPr marL="1828800" indent="0" algn="ctr">
              <a:buNone/>
              <a:defRPr sz="2800">
                <a:solidFill>
                  <a:schemeClr val="bg1"/>
                </a:solidFill>
              </a:defRPr>
            </a:lvl5pPr>
          </a:lstStyle>
          <a:p>
            <a:pPr lvl="0"/>
            <a:r>
              <a:rPr lang="en-US" noProof="0"/>
              <a:t>Edit Master</a:t>
            </a:r>
            <a:br>
              <a:rPr lang="en-US" noProof="0"/>
            </a:br>
            <a:r>
              <a:rPr lang="en-US" noProof="0"/>
              <a:t>text styles</a:t>
            </a:r>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4" name="Picture Placeholder 13">
            <a:extLst>
              <a:ext uri="{FF2B5EF4-FFF2-40B4-BE49-F238E27FC236}">
                <a16:creationId xmlns:a16="http://schemas.microsoft.com/office/drawing/2014/main" id="{2E46EE0C-8420-4BA8-9E2D-0780DB1E6509}"/>
              </a:ext>
            </a:extLst>
          </p:cNvPr>
          <p:cNvSpPr>
            <a:spLocks noGrp="1"/>
          </p:cNvSpPr>
          <p:nvPr>
            <p:ph type="pic" sz="quarter" idx="16"/>
          </p:nvPr>
        </p:nvSpPr>
        <p:spPr>
          <a:xfrm>
            <a:off x="4930140" y="953857"/>
            <a:ext cx="2331720" cy="539496"/>
          </a:xfrm>
          <a:ln>
            <a:noFill/>
          </a:ln>
        </p:spPr>
        <p:txBody>
          <a:bodyPr anchor="ctr" anchorCtr="0">
            <a:noAutofit/>
          </a:bodyPr>
          <a:lstStyle>
            <a:lvl1pPr marL="0" indent="0" algn="ctr">
              <a:buNone/>
              <a:defRPr sz="1400">
                <a:solidFill>
                  <a:schemeClr val="bg1"/>
                </a:solidFill>
              </a:defRPr>
            </a:lvl1pPr>
          </a:lstStyle>
          <a:p>
            <a:r>
              <a:rPr lang="en-US" noProof="0" smtClean="0"/>
              <a:t>Click icon to add picture</a:t>
            </a:r>
            <a:endParaRPr lang="en-US" noProof="0" dirty="0"/>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6843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s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2620884"/>
            <a:ext cx="4955429" cy="808115"/>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2107734"/>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6284489" y="976103"/>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6284490" y="5321068"/>
            <a:ext cx="4955429" cy="548574"/>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6D20445D-98AF-47B2-9FBD-AF19976FE079}"/>
              </a:ext>
            </a:extLst>
          </p:cNvPr>
          <p:cNvSpPr>
            <a:spLocks noGrp="1"/>
          </p:cNvSpPr>
          <p:nvPr>
            <p:ph type="body" idx="30"/>
          </p:nvPr>
        </p:nvSpPr>
        <p:spPr>
          <a:xfrm>
            <a:off x="6284490" y="4807915"/>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7" name="Text Placeholder 2">
            <a:extLst>
              <a:ext uri="{FF2B5EF4-FFF2-40B4-BE49-F238E27FC236}">
                <a16:creationId xmlns:a16="http://schemas.microsoft.com/office/drawing/2014/main" id="{26B4ED62-0191-4136-BE3C-958CFAB7AC9B}"/>
              </a:ext>
            </a:extLst>
          </p:cNvPr>
          <p:cNvSpPr>
            <a:spLocks noGrp="1"/>
          </p:cNvSpPr>
          <p:nvPr>
            <p:ph type="body" idx="31" hasCustomPrompt="1"/>
          </p:nvPr>
        </p:nvSpPr>
        <p:spPr>
          <a:xfrm>
            <a:off x="6284489" y="3676284"/>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15" name="Rectangle 13" descr="Rectangle shape">
            <a:extLst>
              <a:ext uri="{FF2B5EF4-FFF2-40B4-BE49-F238E27FC236}">
                <a16:creationId xmlns:a16="http://schemas.microsoft.com/office/drawing/2014/main" id="{7A6E2CC8-AD16-49DE-83C6-DA0AA5063E1D}"/>
              </a:ext>
            </a:extLst>
          </p:cNvPr>
          <p:cNvSpPr/>
          <p:nvPr userDrawn="1"/>
        </p:nvSpPr>
        <p:spPr>
          <a:xfrm>
            <a:off x="-1" y="3341010"/>
            <a:ext cx="4246123"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2440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A7BA7-C33A-4105-8F53-B8940C0A3F83}"/>
              </a:ext>
            </a:extLst>
          </p:cNvPr>
          <p:cNvSpPr/>
          <p:nvPr userDrawn="1"/>
        </p:nvSpPr>
        <p:spPr>
          <a:xfrm>
            <a:off x="4408227" y="-9144"/>
            <a:ext cx="13533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995FDDE8-E604-43B2-9010-7650176DFE1B}"/>
              </a:ext>
            </a:extLst>
          </p:cNvPr>
          <p:cNvSpPr/>
          <p:nvPr userDrawn="1"/>
        </p:nvSpPr>
        <p:spPr>
          <a:xfrm>
            <a:off x="6051420" y="0"/>
            <a:ext cx="20391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0413" y="0"/>
            <a:ext cx="2971800"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4571999"/>
            <a:ext cx="4422014" cy="150882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4408227"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3779480"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5984239" y="4599296"/>
            <a:ext cx="5367974" cy="1019338"/>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Text Placeholder 2">
            <a:extLst>
              <a:ext uri="{FF2B5EF4-FFF2-40B4-BE49-F238E27FC236}">
                <a16:creationId xmlns:a16="http://schemas.microsoft.com/office/drawing/2014/main" id="{D1F95E71-8CFB-47D8-857E-5CF7D091CCFE}"/>
              </a:ext>
            </a:extLst>
          </p:cNvPr>
          <p:cNvSpPr>
            <a:spLocks noGrp="1"/>
          </p:cNvSpPr>
          <p:nvPr>
            <p:ph type="body" idx="30" hasCustomPrompt="1"/>
          </p:nvPr>
        </p:nvSpPr>
        <p:spPr>
          <a:xfrm>
            <a:off x="6639221"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0" name="Text Placeholder 2">
            <a:extLst>
              <a:ext uri="{FF2B5EF4-FFF2-40B4-BE49-F238E27FC236}">
                <a16:creationId xmlns:a16="http://schemas.microsoft.com/office/drawing/2014/main" id="{4220BB32-08C4-4A57-831F-A25F6DD5F662}"/>
              </a:ext>
            </a:extLst>
          </p:cNvPr>
          <p:cNvSpPr>
            <a:spLocks noGrp="1"/>
          </p:cNvSpPr>
          <p:nvPr>
            <p:ph type="body" idx="31" hasCustomPrompt="1"/>
          </p:nvPr>
        </p:nvSpPr>
        <p:spPr>
          <a:xfrm>
            <a:off x="6010474"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23" name="Text Placeholder 2">
            <a:extLst>
              <a:ext uri="{FF2B5EF4-FFF2-40B4-BE49-F238E27FC236}">
                <a16:creationId xmlns:a16="http://schemas.microsoft.com/office/drawing/2014/main" id="{694EBB8B-63BC-49D7-A4A6-810321F08ECE}"/>
              </a:ext>
            </a:extLst>
          </p:cNvPr>
          <p:cNvSpPr>
            <a:spLocks noGrp="1"/>
          </p:cNvSpPr>
          <p:nvPr>
            <p:ph type="body" idx="32" hasCustomPrompt="1"/>
          </p:nvPr>
        </p:nvSpPr>
        <p:spPr>
          <a:xfrm>
            <a:off x="9950851" y="2494818"/>
            <a:ext cx="1401361"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8" name="Text Placeholder 2">
            <a:extLst>
              <a:ext uri="{FF2B5EF4-FFF2-40B4-BE49-F238E27FC236}">
                <a16:creationId xmlns:a16="http://schemas.microsoft.com/office/drawing/2014/main" id="{1DC8524C-8473-476B-9727-B88579F5C6D1}"/>
              </a:ext>
            </a:extLst>
          </p:cNvPr>
          <p:cNvSpPr>
            <a:spLocks noGrp="1"/>
          </p:cNvSpPr>
          <p:nvPr>
            <p:ph type="body" idx="33" hasCustomPrompt="1"/>
          </p:nvPr>
        </p:nvSpPr>
        <p:spPr>
          <a:xfrm>
            <a:off x="8339466" y="1520399"/>
            <a:ext cx="2401321"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4408227" y="3684893"/>
            <a:ext cx="1353314"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a:t>
            </a:r>
            <a:br>
              <a:rPr lang="en-US" noProof="0"/>
            </a:br>
            <a:r>
              <a:rPr lang="en-US" noProof="0"/>
              <a:t>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732363" y="3684893"/>
            <a:ext cx="1353314" cy="612000"/>
          </a:xfrm>
        </p:spPr>
        <p:txBody>
          <a:bodyPr lIns="0" tIns="0" rIns="0" bIns="0" anchor="b">
            <a:normAutofit/>
          </a:bodyPr>
          <a:lstStyle>
            <a:lvl1pPr marL="0" marR="0" indent="0" algn="r"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a:t>
            </a:r>
            <a:br>
              <a:rPr lang="en-US" noProof="0"/>
            </a:br>
            <a:r>
              <a:rPr lang="en-US" noProof="0"/>
              <a:t>Title</a:t>
            </a:r>
          </a:p>
        </p:txBody>
      </p:sp>
      <p:sp>
        <p:nvSpPr>
          <p:cNvPr id="31" name="Text Placeholder 2">
            <a:extLst>
              <a:ext uri="{FF2B5EF4-FFF2-40B4-BE49-F238E27FC236}">
                <a16:creationId xmlns:a16="http://schemas.microsoft.com/office/drawing/2014/main" id="{DC3FB435-A0E9-4DB4-97CD-CD4676D2A60B}"/>
              </a:ext>
            </a:extLst>
          </p:cNvPr>
          <p:cNvSpPr>
            <a:spLocks noGrp="1"/>
          </p:cNvSpPr>
          <p:nvPr>
            <p:ph type="body" idx="36" hasCustomPrompt="1"/>
          </p:nvPr>
        </p:nvSpPr>
        <p:spPr>
          <a:xfrm>
            <a:off x="9966893" y="3684893"/>
            <a:ext cx="1401361"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3</a:t>
            </a:r>
            <a:br>
              <a:rPr lang="en-US" noProof="0"/>
            </a:br>
            <a:r>
              <a:rPr lang="en-US" noProof="0"/>
              <a:t>Title</a:t>
            </a:r>
          </a:p>
        </p:txBody>
      </p:sp>
      <p:sp>
        <p:nvSpPr>
          <p:cNvPr id="21" name="Rectangle 31" descr="Rectangle shape">
            <a:extLst>
              <a:ext uri="{FF2B5EF4-FFF2-40B4-BE49-F238E27FC236}">
                <a16:creationId xmlns:a16="http://schemas.microsoft.com/office/drawing/2014/main" id="{98B8BA77-4925-481F-93A8-D07826A9C50C}"/>
              </a:ext>
            </a:extLst>
          </p:cNvPr>
          <p:cNvSpPr/>
          <p:nvPr userDrawn="1"/>
        </p:nvSpPr>
        <p:spPr>
          <a:xfrm>
            <a:off x="0" y="4252116"/>
            <a:ext cx="27861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2202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688336"/>
            <a:ext cx="5256213" cy="416966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959600" y="814742"/>
            <a:ext cx="4422014" cy="619448"/>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5346" y="3015916"/>
            <a:ext cx="4371473"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486281" y="3015916"/>
            <a:ext cx="2716437" cy="478800"/>
          </a:xfrm>
        </p:spPr>
        <p:txBody>
          <a:bodyPr lIns="0" tIns="0" rIns="0" bIns="0" anchor="b">
            <a:norm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345" y="3585385"/>
            <a:ext cx="4371473" cy="2214444"/>
          </a:xfrm>
        </p:spPr>
        <p:txBody>
          <a:bodyPr lIns="0" tIns="0" rIns="0" bIns="0" anchor="t" anchorCtr="0">
            <a:normAutofit/>
          </a:bodyPr>
          <a:lstStyle>
            <a:lvl1pPr marL="216000" indent="-216000">
              <a:spcBef>
                <a:spcPts val="600"/>
              </a:spcBef>
              <a:buClr>
                <a:schemeClr val="bg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7" name="Text Placeholder 2">
            <a:extLst>
              <a:ext uri="{FF2B5EF4-FFF2-40B4-BE49-F238E27FC236}">
                <a16:creationId xmlns:a16="http://schemas.microsoft.com/office/drawing/2014/main" id="{262C7EF8-2FB4-4ED0-A661-3328AF0A0220}"/>
              </a:ext>
            </a:extLst>
          </p:cNvPr>
          <p:cNvSpPr>
            <a:spLocks noGrp="1"/>
          </p:cNvSpPr>
          <p:nvPr>
            <p:ph type="body" idx="1"/>
          </p:nvPr>
        </p:nvSpPr>
        <p:spPr>
          <a:xfrm>
            <a:off x="6959600" y="1979605"/>
            <a:ext cx="4412151" cy="100633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32" name="Text Placeholder 2">
            <a:extLst>
              <a:ext uri="{FF2B5EF4-FFF2-40B4-BE49-F238E27FC236}">
                <a16:creationId xmlns:a16="http://schemas.microsoft.com/office/drawing/2014/main" id="{8A0F49E4-92A1-4E95-B557-32CC712F2097}"/>
              </a:ext>
            </a:extLst>
          </p:cNvPr>
          <p:cNvSpPr>
            <a:spLocks noGrp="1"/>
          </p:cNvSpPr>
          <p:nvPr>
            <p:ph type="body" idx="36"/>
          </p:nvPr>
        </p:nvSpPr>
        <p:spPr>
          <a:xfrm>
            <a:off x="6486281" y="3585385"/>
            <a:ext cx="4865932" cy="221444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68604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0" y="1581912"/>
            <a:ext cx="12192000" cy="52760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cxnSp>
        <p:nvCxnSpPr>
          <p:cNvPr id="7" name="Straight Arrow Connector 6">
            <a:extLst>
              <a:ext uri="{FF2B5EF4-FFF2-40B4-BE49-F238E27FC236}">
                <a16:creationId xmlns:a16="http://schemas.microsoft.com/office/drawing/2014/main" id="{D97EC15B-6ADB-43E7-8D3D-9CA1B60F918F}"/>
              </a:ext>
            </a:extLst>
          </p:cNvPr>
          <p:cNvCxnSpPr/>
          <p:nvPr userDrawn="1"/>
        </p:nvCxnSpPr>
        <p:spPr>
          <a:xfrm>
            <a:off x="-1" y="4642338"/>
            <a:ext cx="11731752"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6D8E99-1988-42A8-9F1C-95B986DC31E3}"/>
              </a:ext>
            </a:extLst>
          </p:cNvPr>
          <p:cNvCxnSpPr>
            <a:cxnSpLocks/>
          </p:cNvCxnSpPr>
          <p:nvPr userDrawn="1"/>
        </p:nvCxnSpPr>
        <p:spPr>
          <a:xfrm rot="16200000">
            <a:off x="3649981" y="4411980"/>
            <a:ext cx="4892040"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sp>
        <p:nvSpPr>
          <p:cNvPr id="19" name="Picture Placeholder 11" descr="Competitors logos quadrant">
            <a:extLst>
              <a:ext uri="{FF2B5EF4-FFF2-40B4-BE49-F238E27FC236}">
                <a16:creationId xmlns:a16="http://schemas.microsoft.com/office/drawing/2014/main" id="{9E7B5F5C-D6CB-40DA-9AEA-4945FD67068A}"/>
              </a:ext>
            </a:extLst>
          </p:cNvPr>
          <p:cNvSpPr>
            <a:spLocks noGrp="1"/>
          </p:cNvSpPr>
          <p:nvPr>
            <p:ph type="pic" sz="quarter" idx="39" hasCustomPrompt="1"/>
          </p:nvPr>
        </p:nvSpPr>
        <p:spPr>
          <a:xfrm>
            <a:off x="3930305" y="29483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2</a:t>
            </a:r>
          </a:p>
          <a:p>
            <a:r>
              <a:rPr lang="en-US" noProof="0" dirty="0"/>
              <a:t>Logo</a:t>
            </a:r>
          </a:p>
        </p:txBody>
      </p:sp>
      <p:sp>
        <p:nvSpPr>
          <p:cNvPr id="20" name="Picture Placeholder 11" descr="Competitors logos quadrant">
            <a:extLst>
              <a:ext uri="{FF2B5EF4-FFF2-40B4-BE49-F238E27FC236}">
                <a16:creationId xmlns:a16="http://schemas.microsoft.com/office/drawing/2014/main" id="{5E7FCEE1-8543-48D2-92BF-C15B856518F7}"/>
              </a:ext>
            </a:extLst>
          </p:cNvPr>
          <p:cNvSpPr>
            <a:spLocks noGrp="1"/>
          </p:cNvSpPr>
          <p:nvPr>
            <p:ph type="pic" sz="quarter" idx="40" hasCustomPrompt="1"/>
          </p:nvPr>
        </p:nvSpPr>
        <p:spPr>
          <a:xfrm>
            <a:off x="872933" y="2218387"/>
            <a:ext cx="1655064"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1</a:t>
            </a:r>
          </a:p>
          <a:p>
            <a:r>
              <a:rPr lang="en-US" noProof="0" dirty="0"/>
              <a:t>Logo</a:t>
            </a:r>
          </a:p>
        </p:txBody>
      </p:sp>
      <p:sp>
        <p:nvSpPr>
          <p:cNvPr id="21" name="Picture Placeholder 11" descr="Competitors logos quadrant">
            <a:extLst>
              <a:ext uri="{FF2B5EF4-FFF2-40B4-BE49-F238E27FC236}">
                <a16:creationId xmlns:a16="http://schemas.microsoft.com/office/drawing/2014/main" id="{F1D6EC72-CD23-4FB2-B57B-639BD1321824}"/>
              </a:ext>
            </a:extLst>
          </p:cNvPr>
          <p:cNvSpPr>
            <a:spLocks noGrp="1"/>
          </p:cNvSpPr>
          <p:nvPr>
            <p:ph type="pic" sz="quarter" idx="41" hasCustomPrompt="1"/>
          </p:nvPr>
        </p:nvSpPr>
        <p:spPr>
          <a:xfrm>
            <a:off x="2521461" y="4889390"/>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3</a:t>
            </a:r>
          </a:p>
          <a:p>
            <a:r>
              <a:rPr lang="en-US" noProof="0" dirty="0"/>
              <a:t>Logo</a:t>
            </a:r>
          </a:p>
        </p:txBody>
      </p:sp>
      <p:sp>
        <p:nvSpPr>
          <p:cNvPr id="23" name="Picture Placeholder 11" descr="Competitors logos quadrant">
            <a:extLst>
              <a:ext uri="{FF2B5EF4-FFF2-40B4-BE49-F238E27FC236}">
                <a16:creationId xmlns:a16="http://schemas.microsoft.com/office/drawing/2014/main" id="{9ECFB104-72C8-4C8F-9892-D63C32BDB4C4}"/>
              </a:ext>
            </a:extLst>
          </p:cNvPr>
          <p:cNvSpPr>
            <a:spLocks noGrp="1"/>
          </p:cNvSpPr>
          <p:nvPr>
            <p:ph type="pic" sz="quarter" idx="42" hasCustomPrompt="1"/>
          </p:nvPr>
        </p:nvSpPr>
        <p:spPr>
          <a:xfrm>
            <a:off x="6829546" y="277016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4</a:t>
            </a:r>
          </a:p>
          <a:p>
            <a:r>
              <a:rPr lang="en-US" noProof="0" dirty="0"/>
              <a:t>Logo</a:t>
            </a:r>
          </a:p>
        </p:txBody>
      </p:sp>
      <p:sp>
        <p:nvSpPr>
          <p:cNvPr id="24" name="Picture Placeholder 11" descr="Competitors logos quadrant">
            <a:extLst>
              <a:ext uri="{FF2B5EF4-FFF2-40B4-BE49-F238E27FC236}">
                <a16:creationId xmlns:a16="http://schemas.microsoft.com/office/drawing/2014/main" id="{EB1BE7C2-D7E1-44FC-9E2F-07D83234A287}"/>
              </a:ext>
            </a:extLst>
          </p:cNvPr>
          <p:cNvSpPr>
            <a:spLocks noGrp="1"/>
          </p:cNvSpPr>
          <p:nvPr>
            <p:ph type="pic" sz="quarter" idx="43" hasCustomPrompt="1"/>
          </p:nvPr>
        </p:nvSpPr>
        <p:spPr>
          <a:xfrm>
            <a:off x="6496986" y="50262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5</a:t>
            </a:r>
          </a:p>
          <a:p>
            <a:r>
              <a:rPr lang="en-US" noProof="0" dirty="0"/>
              <a:t>Logo</a:t>
            </a:r>
          </a:p>
        </p:txBody>
      </p:sp>
      <p:sp>
        <p:nvSpPr>
          <p:cNvPr id="25" name="Picture Placeholder 11" descr="Competitors logos quadrant">
            <a:extLst>
              <a:ext uri="{FF2B5EF4-FFF2-40B4-BE49-F238E27FC236}">
                <a16:creationId xmlns:a16="http://schemas.microsoft.com/office/drawing/2014/main" id="{CC78793E-2DD2-4C95-911F-5128AE36DF8B}"/>
              </a:ext>
            </a:extLst>
          </p:cNvPr>
          <p:cNvSpPr>
            <a:spLocks noGrp="1"/>
          </p:cNvSpPr>
          <p:nvPr>
            <p:ph type="pic" sz="quarter" idx="44" hasCustomPrompt="1"/>
          </p:nvPr>
        </p:nvSpPr>
        <p:spPr>
          <a:xfrm>
            <a:off x="9571158" y="5289302"/>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6</a:t>
            </a:r>
          </a:p>
          <a:p>
            <a:r>
              <a:rPr lang="en-US" noProof="0" dirty="0"/>
              <a:t>Logo</a:t>
            </a:r>
          </a:p>
        </p:txBody>
      </p:sp>
      <p:sp>
        <p:nvSpPr>
          <p:cNvPr id="26" name="Text Placeholder 7">
            <a:extLst>
              <a:ext uri="{FF2B5EF4-FFF2-40B4-BE49-F238E27FC236}">
                <a16:creationId xmlns:a16="http://schemas.microsoft.com/office/drawing/2014/main" id="{242F0CC5-5779-42DA-8794-6726B62CC769}"/>
              </a:ext>
            </a:extLst>
          </p:cNvPr>
          <p:cNvSpPr>
            <a:spLocks noGrp="1"/>
          </p:cNvSpPr>
          <p:nvPr>
            <p:ph type="body" sz="quarter" idx="46" hasCustomPrompt="1"/>
          </p:nvPr>
        </p:nvSpPr>
        <p:spPr>
          <a:xfrm>
            <a:off x="788628" y="4089581"/>
            <a:ext cx="2741612" cy="248888"/>
          </a:xfrm>
        </p:spPr>
        <p:txBody>
          <a:bodyPr>
            <a:noAutofit/>
          </a:bodyPr>
          <a:lstStyle>
            <a:lvl1pPr marL="0" indent="0">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1" name="Text Placeholder 7">
            <a:extLst>
              <a:ext uri="{FF2B5EF4-FFF2-40B4-BE49-F238E27FC236}">
                <a16:creationId xmlns:a16="http://schemas.microsoft.com/office/drawing/2014/main" id="{A1687596-F4AA-47A2-B151-DE1D2D317A9F}"/>
              </a:ext>
            </a:extLst>
          </p:cNvPr>
          <p:cNvSpPr>
            <a:spLocks noGrp="1"/>
          </p:cNvSpPr>
          <p:nvPr>
            <p:ph type="body" sz="quarter" idx="47" hasCustomPrompt="1"/>
          </p:nvPr>
        </p:nvSpPr>
        <p:spPr>
          <a:xfrm>
            <a:off x="8730592" y="4089581"/>
            <a:ext cx="2741612" cy="248888"/>
          </a:xfrm>
        </p:spPr>
        <p:txBody>
          <a:bodyPr>
            <a:noAutofit/>
          </a:bodyPr>
          <a:lstStyle>
            <a:lvl1pPr marL="0" indent="0" algn="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33" name="Text Placeholder 7">
            <a:extLst>
              <a:ext uri="{FF2B5EF4-FFF2-40B4-BE49-F238E27FC236}">
                <a16:creationId xmlns:a16="http://schemas.microsoft.com/office/drawing/2014/main" id="{70B300A8-8F26-4803-B75B-4109631B8AD7}"/>
              </a:ext>
            </a:extLst>
          </p:cNvPr>
          <p:cNvSpPr>
            <a:spLocks noGrp="1"/>
          </p:cNvSpPr>
          <p:nvPr>
            <p:ph type="body" sz="quarter" idx="48" hasCustomPrompt="1"/>
          </p:nvPr>
        </p:nvSpPr>
        <p:spPr>
          <a:xfrm>
            <a:off x="3716416" y="6208556"/>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4" name="Text Placeholder 7">
            <a:extLst>
              <a:ext uri="{FF2B5EF4-FFF2-40B4-BE49-F238E27FC236}">
                <a16:creationId xmlns:a16="http://schemas.microsoft.com/office/drawing/2014/main" id="{652D52EF-59ED-4ADC-B2F9-DFFB875F5A5F}"/>
              </a:ext>
            </a:extLst>
          </p:cNvPr>
          <p:cNvSpPr>
            <a:spLocks noGrp="1"/>
          </p:cNvSpPr>
          <p:nvPr>
            <p:ph type="body" sz="quarter" idx="49" hasCustomPrompt="1"/>
          </p:nvPr>
        </p:nvSpPr>
        <p:spPr>
          <a:xfrm>
            <a:off x="3716416" y="1876140"/>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5" name="Picture Placeholder 13">
            <a:extLst>
              <a:ext uri="{FF2B5EF4-FFF2-40B4-BE49-F238E27FC236}">
                <a16:creationId xmlns:a16="http://schemas.microsoft.com/office/drawing/2014/main" id="{2126427F-C54E-4B7F-9641-938D9541923F}"/>
              </a:ext>
            </a:extLst>
          </p:cNvPr>
          <p:cNvSpPr>
            <a:spLocks noGrp="1"/>
          </p:cNvSpPr>
          <p:nvPr>
            <p:ph type="pic" sz="quarter" idx="50"/>
          </p:nvPr>
        </p:nvSpPr>
        <p:spPr>
          <a:xfrm>
            <a:off x="9013409" y="1981647"/>
            <a:ext cx="2331720" cy="539496"/>
          </a:xfrm>
          <a:solidFill>
            <a:schemeClr val="bg1"/>
          </a:solidFill>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47864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teps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200" y="3703320"/>
            <a:ext cx="3528000" cy="31546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9896" y="3829204"/>
            <a:ext cx="2737417"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701" y="4617038"/>
            <a:ext cx="2741612" cy="1463785"/>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9" y="2739982"/>
            <a:ext cx="3432374" cy="845403"/>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Rectangle 18">
            <a:extLst>
              <a:ext uri="{FF2B5EF4-FFF2-40B4-BE49-F238E27FC236}">
                <a16:creationId xmlns:a16="http://schemas.microsoft.com/office/drawing/2014/main" id="{E250C9FB-EE54-4D19-932C-4EF9C7CC93B4}"/>
              </a:ext>
            </a:extLst>
          </p:cNvPr>
          <p:cNvSpPr/>
          <p:nvPr userDrawn="1"/>
        </p:nvSpPr>
        <p:spPr>
          <a:xfrm>
            <a:off x="4368003" y="2944943"/>
            <a:ext cx="3510000" cy="315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0DA829CB-8433-4580-B34A-C48512DF4776}"/>
              </a:ext>
            </a:extLst>
          </p:cNvPr>
          <p:cNvSpPr>
            <a:spLocks noGrp="1"/>
          </p:cNvSpPr>
          <p:nvPr>
            <p:ph type="body" idx="38" hasCustomPrompt="1"/>
          </p:nvPr>
        </p:nvSpPr>
        <p:spPr>
          <a:xfrm>
            <a:off x="4813818" y="3070827"/>
            <a:ext cx="2718357" cy="478453"/>
          </a:xfrm>
        </p:spPr>
        <p:txBody>
          <a:bodyPr lIns="0" tIns="0" rIns="0" bIns="0" anchor="b">
            <a:normAutofit/>
          </a:bodyPr>
          <a:lstStyle>
            <a:lvl1pPr marL="0" indent="0" algn="l">
              <a:spcBef>
                <a:spcPts val="600"/>
              </a:spcBef>
              <a:buNone/>
              <a:defRPr sz="2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1" name="Text Placeholder 2">
            <a:extLst>
              <a:ext uri="{FF2B5EF4-FFF2-40B4-BE49-F238E27FC236}">
                <a16:creationId xmlns:a16="http://schemas.microsoft.com/office/drawing/2014/main" id="{2B17A0E8-5FE1-4EDB-9912-D15DE0F515CA}"/>
              </a:ext>
            </a:extLst>
          </p:cNvPr>
          <p:cNvSpPr>
            <a:spLocks noGrp="1"/>
          </p:cNvSpPr>
          <p:nvPr>
            <p:ph type="body" idx="39"/>
          </p:nvPr>
        </p:nvSpPr>
        <p:spPr>
          <a:xfrm>
            <a:off x="4809623" y="3858661"/>
            <a:ext cx="2718358" cy="2077777"/>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3" name="Rectangle 22">
            <a:extLst>
              <a:ext uri="{FF2B5EF4-FFF2-40B4-BE49-F238E27FC236}">
                <a16:creationId xmlns:a16="http://schemas.microsoft.com/office/drawing/2014/main" id="{5F78EA48-44FB-466C-808A-654F878A2BE5}"/>
              </a:ext>
            </a:extLst>
          </p:cNvPr>
          <p:cNvSpPr/>
          <p:nvPr userDrawn="1"/>
        </p:nvSpPr>
        <p:spPr>
          <a:xfrm>
            <a:off x="7859550" y="914400"/>
            <a:ext cx="3492000" cy="4197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858E05EE-476C-464F-97E9-AB4404E1031E}"/>
              </a:ext>
            </a:extLst>
          </p:cNvPr>
          <p:cNvSpPr>
            <a:spLocks noGrp="1"/>
          </p:cNvSpPr>
          <p:nvPr>
            <p:ph type="body" idx="40" hasCustomPrompt="1"/>
          </p:nvPr>
        </p:nvSpPr>
        <p:spPr>
          <a:xfrm>
            <a:off x="8301247" y="1040284"/>
            <a:ext cx="2728138" cy="478453"/>
          </a:xfrm>
        </p:spPr>
        <p:txBody>
          <a:bodyPr lIns="0" tIns="0" rIns="0" bIns="0" anchor="b">
            <a:normAutofit/>
          </a:bodyPr>
          <a:lstStyle>
            <a:lvl1pPr marL="0" indent="0" algn="l">
              <a:spcBef>
                <a:spcPts val="600"/>
              </a:spcBef>
              <a:buNone/>
              <a:defRPr sz="2000" b="1" i="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5" name="Text Placeholder 2">
            <a:extLst>
              <a:ext uri="{FF2B5EF4-FFF2-40B4-BE49-F238E27FC236}">
                <a16:creationId xmlns:a16="http://schemas.microsoft.com/office/drawing/2014/main" id="{3A2B7032-E785-4A36-9ADB-097498F9D09B}"/>
              </a:ext>
            </a:extLst>
          </p:cNvPr>
          <p:cNvSpPr>
            <a:spLocks noGrp="1"/>
          </p:cNvSpPr>
          <p:nvPr>
            <p:ph type="body" idx="41"/>
          </p:nvPr>
        </p:nvSpPr>
        <p:spPr>
          <a:xfrm>
            <a:off x="8292856" y="1828117"/>
            <a:ext cx="2731930" cy="3112371"/>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1279896" y="4348591"/>
            <a:ext cx="2741611" cy="246279"/>
          </a:xfrm>
        </p:spPr>
        <p:txBody>
          <a:bodyPr lIns="0" tIns="0" rIns="0" bIns="0" anchor="b">
            <a:normAutofit/>
          </a:bodyPr>
          <a:lstStyle>
            <a:lvl1pPr marL="0" indent="0" algn="l">
              <a:spcBef>
                <a:spcPts val="600"/>
              </a:spcBef>
              <a:buNone/>
              <a:defRPr sz="1400" b="1"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8" name="Text Placeholder 2">
            <a:extLst>
              <a:ext uri="{FF2B5EF4-FFF2-40B4-BE49-F238E27FC236}">
                <a16:creationId xmlns:a16="http://schemas.microsoft.com/office/drawing/2014/main" id="{FF3182A3-A2A8-4CAF-9CB8-8D2AFF31639B}"/>
              </a:ext>
            </a:extLst>
          </p:cNvPr>
          <p:cNvSpPr>
            <a:spLocks noGrp="1"/>
          </p:cNvSpPr>
          <p:nvPr>
            <p:ph type="body" idx="43" hasCustomPrompt="1"/>
          </p:nvPr>
        </p:nvSpPr>
        <p:spPr>
          <a:xfrm>
            <a:off x="4813818" y="3590214"/>
            <a:ext cx="2718357" cy="246279"/>
          </a:xfrm>
        </p:spPr>
        <p:txBody>
          <a:bodyPr lIns="0" tIns="0" rIns="0" bIns="0" anchor="b">
            <a:normAutofit/>
          </a:bodyPr>
          <a:lstStyle>
            <a:lvl1pPr marL="0" indent="0" algn="l">
              <a:spcBef>
                <a:spcPts val="600"/>
              </a:spcBef>
              <a:buNone/>
              <a:defRPr sz="1400" b="1" i="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1" name="Text Placeholder 2">
            <a:extLst>
              <a:ext uri="{FF2B5EF4-FFF2-40B4-BE49-F238E27FC236}">
                <a16:creationId xmlns:a16="http://schemas.microsoft.com/office/drawing/2014/main" id="{EAE2A6B1-5D4C-4E87-A1F9-92B4CC63D18E}"/>
              </a:ext>
            </a:extLst>
          </p:cNvPr>
          <p:cNvSpPr>
            <a:spLocks noGrp="1"/>
          </p:cNvSpPr>
          <p:nvPr>
            <p:ph type="body" idx="44" hasCustomPrompt="1"/>
          </p:nvPr>
        </p:nvSpPr>
        <p:spPr>
          <a:xfrm>
            <a:off x="8301247" y="1559671"/>
            <a:ext cx="2728138" cy="246279"/>
          </a:xfrm>
        </p:spPr>
        <p:txBody>
          <a:bodyPr lIns="0" tIns="0" rIns="0" bIns="0" anchor="b">
            <a:normAutofit/>
          </a:bodyPr>
          <a:lstStyle>
            <a:lvl1pPr marL="0" indent="0" algn="l">
              <a:spcBef>
                <a:spcPts val="600"/>
              </a:spcBef>
              <a:buNone/>
              <a:defRPr sz="1400" b="1" i="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7" name="Rectangle 30" descr="Rectangle shape">
            <a:extLst>
              <a:ext uri="{FF2B5EF4-FFF2-40B4-BE49-F238E27FC236}">
                <a16:creationId xmlns:a16="http://schemas.microsoft.com/office/drawing/2014/main" id="{3FD4F881-8EF1-46B0-A01F-F145F6EA85C6}"/>
              </a:ext>
            </a:extLst>
          </p:cNvPr>
          <p:cNvSpPr/>
          <p:nvPr userDrawn="1"/>
        </p:nvSpPr>
        <p:spPr>
          <a:xfrm>
            <a:off x="0" y="2395688"/>
            <a:ext cx="551837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6717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481465"/>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867819" y="2345281"/>
            <a:ext cx="4399506"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4" name="Picture Placeholder 13">
            <a:extLst>
              <a:ext uri="{FF2B5EF4-FFF2-40B4-BE49-F238E27FC236}">
                <a16:creationId xmlns:a16="http://schemas.microsoft.com/office/drawing/2014/main" id="{6CFA9DC2-8816-4504-9E78-0D6A51A4ABBE}"/>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p:nvPr>
        </p:nvSpPr>
        <p:spPr>
          <a:xfrm>
            <a:off x="6245711" y="2345281"/>
            <a:ext cx="5078469"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3" name="Content Placeholder 12">
            <a:extLst>
              <a:ext uri="{FF2B5EF4-FFF2-40B4-BE49-F238E27FC236}">
                <a16:creationId xmlns:a16="http://schemas.microsoft.com/office/drawing/2014/main" id="{68C1D2FC-82D4-4984-A285-D297EC46F0D8}"/>
              </a:ext>
            </a:extLst>
          </p:cNvPr>
          <p:cNvSpPr>
            <a:spLocks noGrp="1"/>
          </p:cNvSpPr>
          <p:nvPr>
            <p:ph sz="quarter" idx="31"/>
          </p:nvPr>
        </p:nvSpPr>
        <p:spPr>
          <a:xfrm>
            <a:off x="862013" y="2998120"/>
            <a:ext cx="4818062" cy="2687637"/>
          </a:xfrm>
        </p:spPr>
        <p:txBody>
          <a:bodyPr>
            <a:normAutofit/>
          </a:bodyPr>
          <a:lstStyle>
            <a:lvl1pPr marL="0" indent="0">
              <a:buNone/>
              <a:defRPr sz="1400">
                <a:solidFill>
                  <a:schemeClr val="tx1"/>
                </a:solidFill>
              </a:defRPr>
            </a:lvl1pPr>
            <a:lvl2pPr marL="457200" indent="0">
              <a:buNone/>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Edit Master text styles</a:t>
            </a:r>
          </a:p>
          <a:p>
            <a:pPr lvl="1"/>
            <a:r>
              <a:rPr lang="en-US" noProof="0" smtClean="0"/>
              <a:t>Second level</a:t>
            </a:r>
          </a:p>
        </p:txBody>
      </p:sp>
      <p:sp>
        <p:nvSpPr>
          <p:cNvPr id="22" name="Content Placeholder 12">
            <a:extLst>
              <a:ext uri="{FF2B5EF4-FFF2-40B4-BE49-F238E27FC236}">
                <a16:creationId xmlns:a16="http://schemas.microsoft.com/office/drawing/2014/main" id="{C7746309-5494-4FAF-8640-D18D81C82FC1}"/>
              </a:ext>
            </a:extLst>
          </p:cNvPr>
          <p:cNvSpPr>
            <a:spLocks noGrp="1"/>
          </p:cNvSpPr>
          <p:nvPr>
            <p:ph sz="quarter" idx="32"/>
          </p:nvPr>
        </p:nvSpPr>
        <p:spPr>
          <a:xfrm>
            <a:off x="6230001" y="2998120"/>
            <a:ext cx="5122211" cy="2687637"/>
          </a:xfrm>
        </p:spPr>
        <p:txBody>
          <a:bodyPr/>
          <a:lstStyle>
            <a:lvl1pPr marL="0" indent="0">
              <a:buNone/>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smtClean="0"/>
              <a:t>Edit Master text styles</a:t>
            </a:r>
          </a:p>
        </p:txBody>
      </p:sp>
      <p:sp>
        <p:nvSpPr>
          <p:cNvPr id="14" name="Rectangle 17" descr="Rectangle shape">
            <a:extLst>
              <a:ext uri="{FF2B5EF4-FFF2-40B4-BE49-F238E27FC236}">
                <a16:creationId xmlns:a16="http://schemas.microsoft.com/office/drawing/2014/main" id="{42F2CA37-EDD0-4C79-960F-D8E91A8352FB}"/>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6573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74398"/>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2" name="Text Placeholder 2">
            <a:extLst>
              <a:ext uri="{FF2B5EF4-FFF2-40B4-BE49-F238E27FC236}">
                <a16:creationId xmlns:a16="http://schemas.microsoft.com/office/drawing/2014/main" id="{FBE302E7-5C2F-4624-AD0C-D1495C751BBE}"/>
              </a:ext>
            </a:extLst>
          </p:cNvPr>
          <p:cNvSpPr>
            <a:spLocks noGrp="1"/>
          </p:cNvSpPr>
          <p:nvPr>
            <p:ph type="body" idx="1" hasCustomPrompt="1"/>
          </p:nvPr>
        </p:nvSpPr>
        <p:spPr>
          <a:xfrm>
            <a:off x="83661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90E84C90-8C85-4EBD-A0A8-BE41617041D4}"/>
              </a:ext>
            </a:extLst>
          </p:cNvPr>
          <p:cNvSpPr>
            <a:spLocks noGrp="1"/>
          </p:cNvSpPr>
          <p:nvPr>
            <p:ph type="body" sz="quarter" idx="13"/>
          </p:nvPr>
        </p:nvSpPr>
        <p:spPr>
          <a:xfrm>
            <a:off x="83661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28" name="Text Placeholder 7">
            <a:extLst>
              <a:ext uri="{FF2B5EF4-FFF2-40B4-BE49-F238E27FC236}">
                <a16:creationId xmlns:a16="http://schemas.microsoft.com/office/drawing/2014/main" id="{60C2D7C7-DBCB-4597-8620-C8C9C5A76ABD}"/>
              </a:ext>
            </a:extLst>
          </p:cNvPr>
          <p:cNvSpPr>
            <a:spLocks noGrp="1"/>
          </p:cNvSpPr>
          <p:nvPr>
            <p:ph type="body" sz="quarter" idx="25" hasCustomPrompt="1"/>
          </p:nvPr>
        </p:nvSpPr>
        <p:spPr>
          <a:xfrm>
            <a:off x="83661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29" name="Text Placeholder 2">
            <a:extLst>
              <a:ext uri="{FF2B5EF4-FFF2-40B4-BE49-F238E27FC236}">
                <a16:creationId xmlns:a16="http://schemas.microsoft.com/office/drawing/2014/main" id="{99124C08-3E86-444D-B5D0-F3F9BB16C988}"/>
              </a:ext>
            </a:extLst>
          </p:cNvPr>
          <p:cNvSpPr>
            <a:spLocks noGrp="1"/>
          </p:cNvSpPr>
          <p:nvPr>
            <p:ph type="body" idx="32" hasCustomPrompt="1"/>
          </p:nvPr>
        </p:nvSpPr>
        <p:spPr>
          <a:xfrm>
            <a:off x="83661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0" name="Rectangle 29">
            <a:extLst>
              <a:ext uri="{FF2B5EF4-FFF2-40B4-BE49-F238E27FC236}">
                <a16:creationId xmlns:a16="http://schemas.microsoft.com/office/drawing/2014/main" id="{BB56B47F-3E0D-42C1-966E-767F85C6CF80}"/>
              </a:ext>
            </a:extLst>
          </p:cNvPr>
          <p:cNvSpPr/>
          <p:nvPr userDrawn="1"/>
        </p:nvSpPr>
        <p:spPr>
          <a:xfrm>
            <a:off x="0" y="4039354"/>
            <a:ext cx="121920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0CE94E73-2035-4848-A777-57D121957C57}"/>
              </a:ext>
            </a:extLst>
          </p:cNvPr>
          <p:cNvSpPr>
            <a:spLocks noGrp="1"/>
          </p:cNvSpPr>
          <p:nvPr>
            <p:ph type="body" idx="33" hasCustomPrompt="1"/>
          </p:nvPr>
        </p:nvSpPr>
        <p:spPr>
          <a:xfrm>
            <a:off x="9588108"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6" name="Text Placeholder 11">
            <a:extLst>
              <a:ext uri="{FF2B5EF4-FFF2-40B4-BE49-F238E27FC236}">
                <a16:creationId xmlns:a16="http://schemas.microsoft.com/office/drawing/2014/main" id="{4D2653B7-297D-4579-B765-779B78649A6D}"/>
              </a:ext>
            </a:extLst>
          </p:cNvPr>
          <p:cNvSpPr>
            <a:spLocks noGrp="1"/>
          </p:cNvSpPr>
          <p:nvPr>
            <p:ph type="body" sz="quarter" idx="34"/>
          </p:nvPr>
        </p:nvSpPr>
        <p:spPr>
          <a:xfrm>
            <a:off x="9588108"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37" name="Text Placeholder 7">
            <a:extLst>
              <a:ext uri="{FF2B5EF4-FFF2-40B4-BE49-F238E27FC236}">
                <a16:creationId xmlns:a16="http://schemas.microsoft.com/office/drawing/2014/main" id="{F0FDA4BB-A1AC-401D-BF49-12BA8C00A75E}"/>
              </a:ext>
            </a:extLst>
          </p:cNvPr>
          <p:cNvSpPr>
            <a:spLocks noGrp="1"/>
          </p:cNvSpPr>
          <p:nvPr>
            <p:ph type="body" sz="quarter" idx="35" hasCustomPrompt="1"/>
          </p:nvPr>
        </p:nvSpPr>
        <p:spPr>
          <a:xfrm>
            <a:off x="9588108"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38" name="Text Placeholder 2">
            <a:extLst>
              <a:ext uri="{FF2B5EF4-FFF2-40B4-BE49-F238E27FC236}">
                <a16:creationId xmlns:a16="http://schemas.microsoft.com/office/drawing/2014/main" id="{201C09CA-AD2D-489D-8280-D5D5CA6F8E05}"/>
              </a:ext>
            </a:extLst>
          </p:cNvPr>
          <p:cNvSpPr>
            <a:spLocks noGrp="1"/>
          </p:cNvSpPr>
          <p:nvPr>
            <p:ph type="body" idx="36" hasCustomPrompt="1"/>
          </p:nvPr>
        </p:nvSpPr>
        <p:spPr>
          <a:xfrm>
            <a:off x="9588108"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9" name="Text Placeholder 2">
            <a:extLst>
              <a:ext uri="{FF2B5EF4-FFF2-40B4-BE49-F238E27FC236}">
                <a16:creationId xmlns:a16="http://schemas.microsoft.com/office/drawing/2014/main" id="{31C95C8F-A3B1-4034-8C7E-60D92AD5A5AF}"/>
              </a:ext>
            </a:extLst>
          </p:cNvPr>
          <p:cNvSpPr>
            <a:spLocks noGrp="1"/>
          </p:cNvSpPr>
          <p:nvPr>
            <p:ph type="body" idx="37" hasCustomPrompt="1"/>
          </p:nvPr>
        </p:nvSpPr>
        <p:spPr>
          <a:xfrm>
            <a:off x="3024487"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D64408A-F4D2-4911-A50C-294A6E129634}"/>
              </a:ext>
            </a:extLst>
          </p:cNvPr>
          <p:cNvSpPr>
            <a:spLocks noGrp="1"/>
          </p:cNvSpPr>
          <p:nvPr>
            <p:ph type="body" sz="quarter" idx="38"/>
          </p:nvPr>
        </p:nvSpPr>
        <p:spPr>
          <a:xfrm>
            <a:off x="3024487"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1" name="Text Placeholder 7">
            <a:extLst>
              <a:ext uri="{FF2B5EF4-FFF2-40B4-BE49-F238E27FC236}">
                <a16:creationId xmlns:a16="http://schemas.microsoft.com/office/drawing/2014/main" id="{714426FB-8D1F-48A3-87B1-6E4475626168}"/>
              </a:ext>
            </a:extLst>
          </p:cNvPr>
          <p:cNvSpPr>
            <a:spLocks noGrp="1"/>
          </p:cNvSpPr>
          <p:nvPr>
            <p:ph type="body" sz="quarter" idx="39" hasCustomPrompt="1"/>
          </p:nvPr>
        </p:nvSpPr>
        <p:spPr>
          <a:xfrm>
            <a:off x="3024487"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2" name="Text Placeholder 2">
            <a:extLst>
              <a:ext uri="{FF2B5EF4-FFF2-40B4-BE49-F238E27FC236}">
                <a16:creationId xmlns:a16="http://schemas.microsoft.com/office/drawing/2014/main" id="{113A947D-3189-4C34-A151-25B6735B5765}"/>
              </a:ext>
            </a:extLst>
          </p:cNvPr>
          <p:cNvSpPr>
            <a:spLocks noGrp="1"/>
          </p:cNvSpPr>
          <p:nvPr>
            <p:ph type="body" idx="40" hasCustomPrompt="1"/>
          </p:nvPr>
        </p:nvSpPr>
        <p:spPr>
          <a:xfrm>
            <a:off x="3024487"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8DFAD3D9-CF77-4D07-8D3C-6946F80F500E}"/>
              </a:ext>
            </a:extLst>
          </p:cNvPr>
          <p:cNvSpPr>
            <a:spLocks noGrp="1"/>
          </p:cNvSpPr>
          <p:nvPr>
            <p:ph type="body" idx="41" hasCustomPrompt="1"/>
          </p:nvPr>
        </p:nvSpPr>
        <p:spPr>
          <a:xfrm>
            <a:off x="5212360" y="4307172"/>
            <a:ext cx="1803644"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4" name="Text Placeholder 11">
            <a:extLst>
              <a:ext uri="{FF2B5EF4-FFF2-40B4-BE49-F238E27FC236}">
                <a16:creationId xmlns:a16="http://schemas.microsoft.com/office/drawing/2014/main" id="{3A1A4549-1CA1-4925-A715-C3356C3B5389}"/>
              </a:ext>
            </a:extLst>
          </p:cNvPr>
          <p:cNvSpPr>
            <a:spLocks noGrp="1"/>
          </p:cNvSpPr>
          <p:nvPr>
            <p:ph type="body" sz="quarter" idx="42"/>
          </p:nvPr>
        </p:nvSpPr>
        <p:spPr>
          <a:xfrm>
            <a:off x="5212360" y="4692262"/>
            <a:ext cx="1803644"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5" name="Text Placeholder 7">
            <a:extLst>
              <a:ext uri="{FF2B5EF4-FFF2-40B4-BE49-F238E27FC236}">
                <a16:creationId xmlns:a16="http://schemas.microsoft.com/office/drawing/2014/main" id="{612C4698-25FA-4C20-A9E3-847CD97AEC77}"/>
              </a:ext>
            </a:extLst>
          </p:cNvPr>
          <p:cNvSpPr>
            <a:spLocks noGrp="1"/>
          </p:cNvSpPr>
          <p:nvPr>
            <p:ph type="body" sz="quarter" idx="43" hasCustomPrompt="1"/>
          </p:nvPr>
        </p:nvSpPr>
        <p:spPr>
          <a:xfrm>
            <a:off x="5212360"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6" name="Text Placeholder 2">
            <a:extLst>
              <a:ext uri="{FF2B5EF4-FFF2-40B4-BE49-F238E27FC236}">
                <a16:creationId xmlns:a16="http://schemas.microsoft.com/office/drawing/2014/main" id="{24762162-855D-415D-AF6A-C44F05CE7883}"/>
              </a:ext>
            </a:extLst>
          </p:cNvPr>
          <p:cNvSpPr>
            <a:spLocks noGrp="1"/>
          </p:cNvSpPr>
          <p:nvPr>
            <p:ph type="body" idx="44" hasCustomPrompt="1"/>
          </p:nvPr>
        </p:nvSpPr>
        <p:spPr>
          <a:xfrm>
            <a:off x="5212360"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589D11E9-B94E-4CFA-B405-7F22D3AF9794}"/>
              </a:ext>
            </a:extLst>
          </p:cNvPr>
          <p:cNvSpPr>
            <a:spLocks noGrp="1"/>
          </p:cNvSpPr>
          <p:nvPr>
            <p:ph type="body" idx="45" hasCustomPrompt="1"/>
          </p:nvPr>
        </p:nvSpPr>
        <p:spPr>
          <a:xfrm>
            <a:off x="740023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95BF5016-E7B0-47AC-BFE0-E776F860AF36}"/>
              </a:ext>
            </a:extLst>
          </p:cNvPr>
          <p:cNvSpPr>
            <a:spLocks noGrp="1"/>
          </p:cNvSpPr>
          <p:nvPr>
            <p:ph type="body" sz="quarter" idx="46"/>
          </p:nvPr>
        </p:nvSpPr>
        <p:spPr>
          <a:xfrm>
            <a:off x="740023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smtClean="0"/>
              <a:t>Edit Master text styles</a:t>
            </a:r>
          </a:p>
        </p:txBody>
      </p:sp>
      <p:sp>
        <p:nvSpPr>
          <p:cNvPr id="49" name="Text Placeholder 7">
            <a:extLst>
              <a:ext uri="{FF2B5EF4-FFF2-40B4-BE49-F238E27FC236}">
                <a16:creationId xmlns:a16="http://schemas.microsoft.com/office/drawing/2014/main" id="{3228A294-7EF5-49C2-B215-AF1AC293EB34}"/>
              </a:ext>
            </a:extLst>
          </p:cNvPr>
          <p:cNvSpPr>
            <a:spLocks noGrp="1"/>
          </p:cNvSpPr>
          <p:nvPr>
            <p:ph type="body" sz="quarter" idx="47" hasCustomPrompt="1"/>
          </p:nvPr>
        </p:nvSpPr>
        <p:spPr>
          <a:xfrm>
            <a:off x="740023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50" name="Text Placeholder 2">
            <a:extLst>
              <a:ext uri="{FF2B5EF4-FFF2-40B4-BE49-F238E27FC236}">
                <a16:creationId xmlns:a16="http://schemas.microsoft.com/office/drawing/2014/main" id="{BFF32ED7-F60E-49AC-91A1-3034E8EB0B34}"/>
              </a:ext>
            </a:extLst>
          </p:cNvPr>
          <p:cNvSpPr>
            <a:spLocks noGrp="1"/>
          </p:cNvSpPr>
          <p:nvPr>
            <p:ph type="body" idx="48" hasCustomPrompt="1"/>
          </p:nvPr>
        </p:nvSpPr>
        <p:spPr>
          <a:xfrm>
            <a:off x="740023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 name="Rectangle 1">
            <a:extLst>
              <a:ext uri="{FF2B5EF4-FFF2-40B4-BE49-F238E27FC236}">
                <a16:creationId xmlns:a16="http://schemas.microsoft.com/office/drawing/2014/main" id="{5129BCBD-EC3D-4652-99F1-83BD8B568FF6}"/>
              </a:ext>
            </a:extLst>
          </p:cNvPr>
          <p:cNvSpPr/>
          <p:nvPr userDrawn="1"/>
        </p:nvSpPr>
        <p:spPr>
          <a:xfrm>
            <a:off x="89729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a:extLst>
              <a:ext uri="{FF2B5EF4-FFF2-40B4-BE49-F238E27FC236}">
                <a16:creationId xmlns:a16="http://schemas.microsoft.com/office/drawing/2014/main" id="{A2ADE57E-F0D9-4D76-B243-DAC787E66091}"/>
              </a:ext>
            </a:extLst>
          </p:cNvPr>
          <p:cNvSpPr/>
          <p:nvPr userDrawn="1"/>
        </p:nvSpPr>
        <p:spPr>
          <a:xfrm>
            <a:off x="963674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a:extLst>
              <a:ext uri="{FF2B5EF4-FFF2-40B4-BE49-F238E27FC236}">
                <a16:creationId xmlns:a16="http://schemas.microsoft.com/office/drawing/2014/main" id="{3D8F9527-D6F7-47B7-93E6-729FA654E51A}"/>
              </a:ext>
            </a:extLst>
          </p:cNvPr>
          <p:cNvSpPr/>
          <p:nvPr userDrawn="1"/>
        </p:nvSpPr>
        <p:spPr>
          <a:xfrm>
            <a:off x="3082161"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a:extLst>
              <a:ext uri="{FF2B5EF4-FFF2-40B4-BE49-F238E27FC236}">
                <a16:creationId xmlns:a16="http://schemas.microsoft.com/office/drawing/2014/main" id="{33242D9B-895E-4D79-8BC2-6A934BD109F6}"/>
              </a:ext>
            </a:extLst>
          </p:cNvPr>
          <p:cNvSpPr/>
          <p:nvPr userDrawn="1"/>
        </p:nvSpPr>
        <p:spPr>
          <a:xfrm>
            <a:off x="5267024"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a:extLst>
              <a:ext uri="{FF2B5EF4-FFF2-40B4-BE49-F238E27FC236}">
                <a16:creationId xmlns:a16="http://schemas.microsoft.com/office/drawing/2014/main" id="{B9B79B76-7626-4584-AE9A-4CDF7F0F6430}"/>
              </a:ext>
            </a:extLst>
          </p:cNvPr>
          <p:cNvSpPr/>
          <p:nvPr userDrawn="1"/>
        </p:nvSpPr>
        <p:spPr>
          <a:xfrm>
            <a:off x="7451887"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35" name="Rectangle 27" descr="Rectangle shape">
            <a:extLst>
              <a:ext uri="{FF2B5EF4-FFF2-40B4-BE49-F238E27FC236}">
                <a16:creationId xmlns:a16="http://schemas.microsoft.com/office/drawing/2014/main" id="{DE069B8B-CA4A-46A5-901F-F2C7F60C0C24}"/>
              </a:ext>
            </a:extLst>
          </p:cNvPr>
          <p:cNvSpPr/>
          <p:nvPr userDrawn="1"/>
        </p:nvSpPr>
        <p:spPr>
          <a:xfrm>
            <a:off x="-1" y="1525500"/>
            <a:ext cx="722887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5922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7" name="Table Placeholder 6">
            <a:extLst>
              <a:ext uri="{FF2B5EF4-FFF2-40B4-BE49-F238E27FC236}">
                <a16:creationId xmlns:a16="http://schemas.microsoft.com/office/drawing/2014/main" id="{71531890-A142-4CE0-8BD5-856FACD08EA9}"/>
              </a:ext>
            </a:extLst>
          </p:cNvPr>
          <p:cNvSpPr>
            <a:spLocks noGrp="1"/>
          </p:cNvSpPr>
          <p:nvPr>
            <p:ph type="tbl" sz="quarter" idx="17"/>
          </p:nvPr>
        </p:nvSpPr>
        <p:spPr>
          <a:xfrm>
            <a:off x="5656217" y="404813"/>
            <a:ext cx="5673771" cy="5653087"/>
          </a:xfrm>
        </p:spPr>
        <p:txBody>
          <a:bodyPr anchor="ctr" anchorCtr="0">
            <a:normAutofit/>
          </a:bodyPr>
          <a:lstStyle>
            <a:lvl1pPr marL="0" indent="0" algn="ctr">
              <a:buNone/>
              <a:defRPr sz="1800">
                <a:solidFill>
                  <a:schemeClr val="tx1"/>
                </a:solidFill>
              </a:defRPr>
            </a:lvl1pPr>
          </a:lstStyle>
          <a:p>
            <a:r>
              <a:rPr lang="en-US" noProof="0" smtClean="0"/>
              <a:t>Click icon to add table</a:t>
            </a:r>
            <a:endParaRPr lang="en-US" noProof="0" dirty="0"/>
          </a:p>
        </p:txBody>
      </p:sp>
      <p:sp>
        <p:nvSpPr>
          <p:cNvPr id="10" name="Rectangle 8" descr="Rectangle shape">
            <a:extLst>
              <a:ext uri="{FF2B5EF4-FFF2-40B4-BE49-F238E27FC236}">
                <a16:creationId xmlns:a16="http://schemas.microsoft.com/office/drawing/2014/main" id="{B429AA89-05C8-451C-B390-2E809555BA84}"/>
              </a:ext>
            </a:extLst>
          </p:cNvPr>
          <p:cNvSpPr/>
          <p:nvPr userDrawn="1"/>
        </p:nvSpPr>
        <p:spPr>
          <a:xfrm>
            <a:off x="0" y="3341010"/>
            <a:ext cx="372317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178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BCE1DF-09FE-457A-9D5E-E7A8E0F5E7AA}"/>
              </a:ext>
            </a:extLst>
          </p:cNvPr>
          <p:cNvSpPr/>
          <p:nvPr userDrawn="1"/>
        </p:nvSpPr>
        <p:spPr>
          <a:xfrm>
            <a:off x="3956795" y="301179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0508111-4A36-4CF7-86F5-0AD3FDEEDDDF}"/>
              </a:ext>
            </a:extLst>
          </p:cNvPr>
          <p:cNvSpPr/>
          <p:nvPr userDrawn="1"/>
        </p:nvSpPr>
        <p:spPr>
          <a:xfrm>
            <a:off x="9066213"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C4E182D-C697-44DF-A090-F131D0302405}"/>
              </a:ext>
            </a:extLst>
          </p:cNvPr>
          <p:cNvSpPr/>
          <p:nvPr userDrawn="1"/>
        </p:nvSpPr>
        <p:spPr>
          <a:xfrm>
            <a:off x="6511504"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4812501"/>
            <a:ext cx="2939721" cy="668619"/>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302764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 name="Picture Placeholder 7">
            <a:extLst>
              <a:ext uri="{FF2B5EF4-FFF2-40B4-BE49-F238E27FC236}">
                <a16:creationId xmlns:a16="http://schemas.microsoft.com/office/drawing/2014/main" id="{563FB6CB-7DC7-42AB-937B-FACFE1A28AEF}"/>
              </a:ext>
            </a:extLst>
          </p:cNvPr>
          <p:cNvSpPr>
            <a:spLocks noGrp="1"/>
          </p:cNvSpPr>
          <p:nvPr>
            <p:ph type="pic" sz="quarter" idx="17"/>
          </p:nvPr>
        </p:nvSpPr>
        <p:spPr>
          <a:xfrm>
            <a:off x="9066213" y="774398"/>
            <a:ext cx="2286000" cy="2286000"/>
          </a:xfrm>
        </p:spPr>
        <p:txBody>
          <a:bodyPr anchor="ctr" anchorCtr="0">
            <a:normAutofit/>
          </a:bodyPr>
          <a:lstStyle>
            <a:lvl1pPr marL="0" indent="0" algn="ctr">
              <a:buNone/>
              <a:defRPr sz="18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CE5AE5F8-F053-47AB-BCB2-70F2BF5C44E8}"/>
              </a:ext>
            </a:extLst>
          </p:cNvPr>
          <p:cNvSpPr>
            <a:spLocks noGrp="1"/>
          </p:cNvSpPr>
          <p:nvPr>
            <p:ph type="pic" sz="quarter" idx="18"/>
          </p:nvPr>
        </p:nvSpPr>
        <p:spPr>
          <a:xfrm>
            <a:off x="3956795" y="774398"/>
            <a:ext cx="2286000" cy="2286000"/>
          </a:xfrm>
        </p:spPr>
        <p:txBody>
          <a:bodyPr anchor="ctr" anchorCtr="0">
            <a:normAutofit/>
          </a:bodyPr>
          <a:lstStyle>
            <a:lvl1pPr marL="0" indent="0" algn="ctr">
              <a:buNone/>
              <a:defRPr sz="1800">
                <a:solidFill>
                  <a:schemeClr val="tx1"/>
                </a:solidFill>
              </a:defRPr>
            </a:lvl1pPr>
          </a:lstStyle>
          <a:p>
            <a:r>
              <a:rPr lang="en-US" noProof="0" smtClean="0"/>
              <a:t>Click icon to add picture</a:t>
            </a:r>
            <a:endParaRPr lang="en-US" noProof="0" dirty="0"/>
          </a:p>
        </p:txBody>
      </p:sp>
      <p:sp>
        <p:nvSpPr>
          <p:cNvPr id="14" name="Picture Placeholder 7">
            <a:extLst>
              <a:ext uri="{FF2B5EF4-FFF2-40B4-BE49-F238E27FC236}">
                <a16:creationId xmlns:a16="http://schemas.microsoft.com/office/drawing/2014/main" id="{D86E9819-052E-4932-AD4D-2E6844D40427}"/>
              </a:ext>
            </a:extLst>
          </p:cNvPr>
          <p:cNvSpPr>
            <a:spLocks noGrp="1"/>
          </p:cNvSpPr>
          <p:nvPr>
            <p:ph type="pic" sz="quarter" idx="19"/>
          </p:nvPr>
        </p:nvSpPr>
        <p:spPr>
          <a:xfrm>
            <a:off x="6511504" y="774398"/>
            <a:ext cx="2286000" cy="2286000"/>
          </a:xfrm>
        </p:spPr>
        <p:txBody>
          <a:bodyPr anchor="ctr" anchorCtr="0">
            <a:normAutofit/>
          </a:bodyPr>
          <a:lstStyle>
            <a:lvl1pPr marL="0" indent="0" algn="ctr">
              <a:buNone/>
              <a:defRPr sz="1800">
                <a:solidFill>
                  <a:schemeClr val="tx1"/>
                </a:solidFill>
              </a:defRPr>
            </a:lvl1pPr>
          </a:lstStyle>
          <a:p>
            <a:r>
              <a:rPr lang="en-US" noProof="0" smtClean="0"/>
              <a:t>Click icon to add picture</a:t>
            </a:r>
            <a:endParaRPr lang="en-US" noProof="0" dirty="0"/>
          </a:p>
        </p:txBody>
      </p:sp>
      <p:sp>
        <p:nvSpPr>
          <p:cNvPr id="18" name="Text Placeholder 17">
            <a:extLst>
              <a:ext uri="{FF2B5EF4-FFF2-40B4-BE49-F238E27FC236}">
                <a16:creationId xmlns:a16="http://schemas.microsoft.com/office/drawing/2014/main" id="{1E9CD767-2C5C-4922-8EC2-4DFCB6ECFCB6}"/>
              </a:ext>
            </a:extLst>
          </p:cNvPr>
          <p:cNvSpPr>
            <a:spLocks noGrp="1"/>
          </p:cNvSpPr>
          <p:nvPr>
            <p:ph type="body" sz="quarter" idx="20" hasCustomPrompt="1"/>
          </p:nvPr>
        </p:nvSpPr>
        <p:spPr>
          <a:xfrm>
            <a:off x="4086537"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19" name="Text Placeholder 17">
            <a:extLst>
              <a:ext uri="{FF2B5EF4-FFF2-40B4-BE49-F238E27FC236}">
                <a16:creationId xmlns:a16="http://schemas.microsoft.com/office/drawing/2014/main" id="{31851AA2-C176-47A9-A949-3837A394CD94}"/>
              </a:ext>
            </a:extLst>
          </p:cNvPr>
          <p:cNvSpPr>
            <a:spLocks noGrp="1"/>
          </p:cNvSpPr>
          <p:nvPr>
            <p:ph type="body" sz="quarter" idx="21" hasCustomPrompt="1"/>
          </p:nvPr>
        </p:nvSpPr>
        <p:spPr>
          <a:xfrm>
            <a:off x="4087139"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0" name="Text Placeholder 17">
            <a:extLst>
              <a:ext uri="{FF2B5EF4-FFF2-40B4-BE49-F238E27FC236}">
                <a16:creationId xmlns:a16="http://schemas.microsoft.com/office/drawing/2014/main" id="{879156B3-E019-4A41-8242-F0D70D502559}"/>
              </a:ext>
            </a:extLst>
          </p:cNvPr>
          <p:cNvSpPr>
            <a:spLocks noGrp="1"/>
          </p:cNvSpPr>
          <p:nvPr>
            <p:ph type="body" sz="quarter" idx="22"/>
          </p:nvPr>
        </p:nvSpPr>
        <p:spPr>
          <a:xfrm>
            <a:off x="4087139"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24" name="Text Placeholder 17">
            <a:extLst>
              <a:ext uri="{FF2B5EF4-FFF2-40B4-BE49-F238E27FC236}">
                <a16:creationId xmlns:a16="http://schemas.microsoft.com/office/drawing/2014/main" id="{CB3B3928-67D4-498A-9DED-4FF10BE1A407}"/>
              </a:ext>
            </a:extLst>
          </p:cNvPr>
          <p:cNvSpPr>
            <a:spLocks noGrp="1"/>
          </p:cNvSpPr>
          <p:nvPr>
            <p:ph type="body" sz="quarter" idx="23" hasCustomPrompt="1"/>
          </p:nvPr>
        </p:nvSpPr>
        <p:spPr>
          <a:xfrm>
            <a:off x="6641246"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5" name="Text Placeholder 17">
            <a:extLst>
              <a:ext uri="{FF2B5EF4-FFF2-40B4-BE49-F238E27FC236}">
                <a16:creationId xmlns:a16="http://schemas.microsoft.com/office/drawing/2014/main" id="{8464C0AB-BE10-429A-A453-247A538F5D3F}"/>
              </a:ext>
            </a:extLst>
          </p:cNvPr>
          <p:cNvSpPr>
            <a:spLocks noGrp="1"/>
          </p:cNvSpPr>
          <p:nvPr>
            <p:ph type="body" sz="quarter" idx="24" hasCustomPrompt="1"/>
          </p:nvPr>
        </p:nvSpPr>
        <p:spPr>
          <a:xfrm>
            <a:off x="6641848"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6641848"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27" name="Text Placeholder 17">
            <a:extLst>
              <a:ext uri="{FF2B5EF4-FFF2-40B4-BE49-F238E27FC236}">
                <a16:creationId xmlns:a16="http://schemas.microsoft.com/office/drawing/2014/main" id="{ACFBCF6D-5E27-4808-BA1C-6F72DDAAC697}"/>
              </a:ext>
            </a:extLst>
          </p:cNvPr>
          <p:cNvSpPr>
            <a:spLocks noGrp="1"/>
          </p:cNvSpPr>
          <p:nvPr>
            <p:ph type="body" sz="quarter" idx="26" hasCustomPrompt="1"/>
          </p:nvPr>
        </p:nvSpPr>
        <p:spPr>
          <a:xfrm>
            <a:off x="9195955"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8" name="Text Placeholder 17">
            <a:extLst>
              <a:ext uri="{FF2B5EF4-FFF2-40B4-BE49-F238E27FC236}">
                <a16:creationId xmlns:a16="http://schemas.microsoft.com/office/drawing/2014/main" id="{8755E469-9B43-406E-BB68-F691A4DF441E}"/>
              </a:ext>
            </a:extLst>
          </p:cNvPr>
          <p:cNvSpPr>
            <a:spLocks noGrp="1"/>
          </p:cNvSpPr>
          <p:nvPr>
            <p:ph type="body" sz="quarter" idx="27" hasCustomPrompt="1"/>
          </p:nvPr>
        </p:nvSpPr>
        <p:spPr>
          <a:xfrm>
            <a:off x="9196557"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9196557"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30" name="Rectangle 13" descr="Rectangle shape">
            <a:extLst>
              <a:ext uri="{FF2B5EF4-FFF2-40B4-BE49-F238E27FC236}">
                <a16:creationId xmlns:a16="http://schemas.microsoft.com/office/drawing/2014/main" id="{4FBD15D4-B1D1-4D03-9259-CE4D7AA955DF}"/>
              </a:ext>
            </a:extLst>
          </p:cNvPr>
          <p:cNvSpPr/>
          <p:nvPr userDrawn="1"/>
        </p:nvSpPr>
        <p:spPr>
          <a:xfrm>
            <a:off x="0" y="4461207"/>
            <a:ext cx="209241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8957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8" name="Picture Placeholder 7">
            <a:extLst>
              <a:ext uri="{FF2B5EF4-FFF2-40B4-BE49-F238E27FC236}">
                <a16:creationId xmlns:a16="http://schemas.microsoft.com/office/drawing/2014/main" id="{F07EA497-80B1-41E2-8E50-4193B3DBB456}"/>
              </a:ext>
            </a:extLst>
          </p:cNvPr>
          <p:cNvSpPr>
            <a:spLocks noGrp="1"/>
          </p:cNvSpPr>
          <p:nvPr>
            <p:ph type="pic" sz="quarter" idx="50"/>
          </p:nvPr>
        </p:nvSpPr>
        <p:spPr>
          <a:xfrm>
            <a:off x="838200" y="3126698"/>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6" name="Rectangle 55">
            <a:extLst>
              <a:ext uri="{FF2B5EF4-FFF2-40B4-BE49-F238E27FC236}">
                <a16:creationId xmlns:a16="http://schemas.microsoft.com/office/drawing/2014/main" id="{FEA39902-3138-4686-85B5-3FE813B7BD36}"/>
              </a:ext>
            </a:extLst>
          </p:cNvPr>
          <p:cNvSpPr/>
          <p:nvPr userDrawn="1"/>
        </p:nvSpPr>
        <p:spPr>
          <a:xfrm>
            <a:off x="1798320"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Text Placeholder 17">
            <a:extLst>
              <a:ext uri="{FF2B5EF4-FFF2-40B4-BE49-F238E27FC236}">
                <a16:creationId xmlns:a16="http://schemas.microsoft.com/office/drawing/2014/main" id="{7D767E78-191D-404C-98CB-C65C651DC67E}"/>
              </a:ext>
            </a:extLst>
          </p:cNvPr>
          <p:cNvSpPr>
            <a:spLocks noGrp="1"/>
          </p:cNvSpPr>
          <p:nvPr>
            <p:ph type="body" sz="quarter" idx="20" hasCustomPrompt="1"/>
          </p:nvPr>
        </p:nvSpPr>
        <p:spPr>
          <a:xfrm>
            <a:off x="1921253"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60" name="Text Placeholder 17">
            <a:extLst>
              <a:ext uri="{FF2B5EF4-FFF2-40B4-BE49-F238E27FC236}">
                <a16:creationId xmlns:a16="http://schemas.microsoft.com/office/drawing/2014/main" id="{6474358B-E609-4F26-8A11-64E0DC41ADF4}"/>
              </a:ext>
            </a:extLst>
          </p:cNvPr>
          <p:cNvSpPr>
            <a:spLocks noGrp="1"/>
          </p:cNvSpPr>
          <p:nvPr>
            <p:ph type="body" sz="quarter" idx="21" hasCustomPrompt="1"/>
          </p:nvPr>
        </p:nvSpPr>
        <p:spPr>
          <a:xfrm>
            <a:off x="1922832"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75335C46-548C-42F2-89FC-909F3B24282E}"/>
              </a:ext>
            </a:extLst>
          </p:cNvPr>
          <p:cNvSpPr>
            <a:spLocks noGrp="1"/>
          </p:cNvSpPr>
          <p:nvPr>
            <p:ph type="pic" sz="quarter" idx="51"/>
          </p:nvPr>
        </p:nvSpPr>
        <p:spPr>
          <a:xfrm>
            <a:off x="7977409" y="3126698"/>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62" name="Rectangle 61">
            <a:extLst>
              <a:ext uri="{FF2B5EF4-FFF2-40B4-BE49-F238E27FC236}">
                <a16:creationId xmlns:a16="http://schemas.microsoft.com/office/drawing/2014/main" id="{166A588B-BA73-49FD-9E1E-1F1C51FD3850}"/>
              </a:ext>
            </a:extLst>
          </p:cNvPr>
          <p:cNvSpPr/>
          <p:nvPr userDrawn="1"/>
        </p:nvSpPr>
        <p:spPr>
          <a:xfrm>
            <a:off x="8937529"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Text Placeholder 17">
            <a:extLst>
              <a:ext uri="{FF2B5EF4-FFF2-40B4-BE49-F238E27FC236}">
                <a16:creationId xmlns:a16="http://schemas.microsoft.com/office/drawing/2014/main" id="{15790237-9A5F-4A9F-A5BB-E4FF0712C5E8}"/>
              </a:ext>
            </a:extLst>
          </p:cNvPr>
          <p:cNvSpPr>
            <a:spLocks noGrp="1"/>
          </p:cNvSpPr>
          <p:nvPr>
            <p:ph type="body" sz="quarter" idx="52" hasCustomPrompt="1"/>
          </p:nvPr>
        </p:nvSpPr>
        <p:spPr>
          <a:xfrm>
            <a:off x="9060462"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4" name="Text Placeholder 17">
            <a:extLst>
              <a:ext uri="{FF2B5EF4-FFF2-40B4-BE49-F238E27FC236}">
                <a16:creationId xmlns:a16="http://schemas.microsoft.com/office/drawing/2014/main" id="{A0554067-4F62-4CE7-AF48-55BBD708AC97}"/>
              </a:ext>
            </a:extLst>
          </p:cNvPr>
          <p:cNvSpPr>
            <a:spLocks noGrp="1"/>
          </p:cNvSpPr>
          <p:nvPr>
            <p:ph type="body" sz="quarter" idx="53" hasCustomPrompt="1"/>
          </p:nvPr>
        </p:nvSpPr>
        <p:spPr>
          <a:xfrm>
            <a:off x="9062041"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Picture Placeholder 7">
            <a:extLst>
              <a:ext uri="{FF2B5EF4-FFF2-40B4-BE49-F238E27FC236}">
                <a16:creationId xmlns:a16="http://schemas.microsoft.com/office/drawing/2014/main" id="{AA1B0DE9-602F-4ECB-AF1E-00D45491BC91}"/>
              </a:ext>
            </a:extLst>
          </p:cNvPr>
          <p:cNvSpPr>
            <a:spLocks noGrp="1"/>
          </p:cNvSpPr>
          <p:nvPr>
            <p:ph type="pic" sz="quarter" idx="54"/>
          </p:nvPr>
        </p:nvSpPr>
        <p:spPr>
          <a:xfrm>
            <a:off x="4403916" y="3126698"/>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66" name="Rectangle 65">
            <a:extLst>
              <a:ext uri="{FF2B5EF4-FFF2-40B4-BE49-F238E27FC236}">
                <a16:creationId xmlns:a16="http://schemas.microsoft.com/office/drawing/2014/main" id="{343DD23D-9D79-4667-BB9E-A3A54505AEDA}"/>
              </a:ext>
            </a:extLst>
          </p:cNvPr>
          <p:cNvSpPr/>
          <p:nvPr userDrawn="1"/>
        </p:nvSpPr>
        <p:spPr>
          <a:xfrm>
            <a:off x="5364036" y="3126698"/>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7">
            <a:extLst>
              <a:ext uri="{FF2B5EF4-FFF2-40B4-BE49-F238E27FC236}">
                <a16:creationId xmlns:a16="http://schemas.microsoft.com/office/drawing/2014/main" id="{FFDAE67E-CF93-4600-BFAE-AF6B317A9EB9}"/>
              </a:ext>
            </a:extLst>
          </p:cNvPr>
          <p:cNvSpPr>
            <a:spLocks noGrp="1"/>
          </p:cNvSpPr>
          <p:nvPr>
            <p:ph type="body" sz="quarter" idx="55" hasCustomPrompt="1"/>
          </p:nvPr>
        </p:nvSpPr>
        <p:spPr>
          <a:xfrm>
            <a:off x="5486969"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8" name="Text Placeholder 17">
            <a:extLst>
              <a:ext uri="{FF2B5EF4-FFF2-40B4-BE49-F238E27FC236}">
                <a16:creationId xmlns:a16="http://schemas.microsoft.com/office/drawing/2014/main" id="{0F0E3D9A-B0CE-4BF9-A274-1FB704C416ED}"/>
              </a:ext>
            </a:extLst>
          </p:cNvPr>
          <p:cNvSpPr>
            <a:spLocks noGrp="1"/>
          </p:cNvSpPr>
          <p:nvPr>
            <p:ph type="body" sz="quarter" idx="56" hasCustomPrompt="1"/>
          </p:nvPr>
        </p:nvSpPr>
        <p:spPr>
          <a:xfrm>
            <a:off x="5488548"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9" name="Picture Placeholder 7">
            <a:extLst>
              <a:ext uri="{FF2B5EF4-FFF2-40B4-BE49-F238E27FC236}">
                <a16:creationId xmlns:a16="http://schemas.microsoft.com/office/drawing/2014/main" id="{36B2F594-9AB1-4C33-86BE-4732609D6B0A}"/>
              </a:ext>
            </a:extLst>
          </p:cNvPr>
          <p:cNvSpPr>
            <a:spLocks noGrp="1"/>
          </p:cNvSpPr>
          <p:nvPr>
            <p:ph type="pic" sz="quarter" idx="57"/>
          </p:nvPr>
        </p:nvSpPr>
        <p:spPr>
          <a:xfrm>
            <a:off x="1278466" y="4316113"/>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70" name="Rectangle 69">
            <a:extLst>
              <a:ext uri="{FF2B5EF4-FFF2-40B4-BE49-F238E27FC236}">
                <a16:creationId xmlns:a16="http://schemas.microsoft.com/office/drawing/2014/main" id="{17FB6684-D013-48BC-9926-29E0BCA889B1}"/>
              </a:ext>
            </a:extLst>
          </p:cNvPr>
          <p:cNvSpPr/>
          <p:nvPr userDrawn="1"/>
        </p:nvSpPr>
        <p:spPr>
          <a:xfrm>
            <a:off x="2238586"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Text Placeholder 17">
            <a:extLst>
              <a:ext uri="{FF2B5EF4-FFF2-40B4-BE49-F238E27FC236}">
                <a16:creationId xmlns:a16="http://schemas.microsoft.com/office/drawing/2014/main" id="{EECC50BE-82E8-4ECC-B642-5C11A927A706}"/>
              </a:ext>
            </a:extLst>
          </p:cNvPr>
          <p:cNvSpPr>
            <a:spLocks noGrp="1"/>
          </p:cNvSpPr>
          <p:nvPr>
            <p:ph type="body" sz="quarter" idx="58" hasCustomPrompt="1"/>
          </p:nvPr>
        </p:nvSpPr>
        <p:spPr>
          <a:xfrm>
            <a:off x="2361519"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4 Name</a:t>
            </a:r>
          </a:p>
        </p:txBody>
      </p:sp>
      <p:sp>
        <p:nvSpPr>
          <p:cNvPr id="72" name="Text Placeholder 17">
            <a:extLst>
              <a:ext uri="{FF2B5EF4-FFF2-40B4-BE49-F238E27FC236}">
                <a16:creationId xmlns:a16="http://schemas.microsoft.com/office/drawing/2014/main" id="{4D96D406-D0F6-4E2D-BAE8-7B011D620FED}"/>
              </a:ext>
            </a:extLst>
          </p:cNvPr>
          <p:cNvSpPr>
            <a:spLocks noGrp="1"/>
          </p:cNvSpPr>
          <p:nvPr>
            <p:ph type="body" sz="quarter" idx="59" hasCustomPrompt="1"/>
          </p:nvPr>
        </p:nvSpPr>
        <p:spPr>
          <a:xfrm>
            <a:off x="2363098"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3" name="Picture Placeholder 7">
            <a:extLst>
              <a:ext uri="{FF2B5EF4-FFF2-40B4-BE49-F238E27FC236}">
                <a16:creationId xmlns:a16="http://schemas.microsoft.com/office/drawing/2014/main" id="{5668E7D0-A78F-45EC-BEC4-CAB0E6F96F3D}"/>
              </a:ext>
            </a:extLst>
          </p:cNvPr>
          <p:cNvSpPr>
            <a:spLocks noGrp="1"/>
          </p:cNvSpPr>
          <p:nvPr>
            <p:ph type="pic" sz="quarter" idx="60"/>
          </p:nvPr>
        </p:nvSpPr>
        <p:spPr>
          <a:xfrm>
            <a:off x="8417675" y="4316113"/>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74" name="Rectangle 73">
            <a:extLst>
              <a:ext uri="{FF2B5EF4-FFF2-40B4-BE49-F238E27FC236}">
                <a16:creationId xmlns:a16="http://schemas.microsoft.com/office/drawing/2014/main" id="{E02DAEE6-8B1C-4222-949F-830F7C3A4E16}"/>
              </a:ext>
            </a:extLst>
          </p:cNvPr>
          <p:cNvSpPr/>
          <p:nvPr userDrawn="1"/>
        </p:nvSpPr>
        <p:spPr>
          <a:xfrm>
            <a:off x="9377795"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Text Placeholder 17">
            <a:extLst>
              <a:ext uri="{FF2B5EF4-FFF2-40B4-BE49-F238E27FC236}">
                <a16:creationId xmlns:a16="http://schemas.microsoft.com/office/drawing/2014/main" id="{3CE9A073-35B5-4F1C-85E3-4BB12A5F4358}"/>
              </a:ext>
            </a:extLst>
          </p:cNvPr>
          <p:cNvSpPr>
            <a:spLocks noGrp="1"/>
          </p:cNvSpPr>
          <p:nvPr>
            <p:ph type="body" sz="quarter" idx="61" hasCustomPrompt="1"/>
          </p:nvPr>
        </p:nvSpPr>
        <p:spPr>
          <a:xfrm>
            <a:off x="9500728"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6 Name</a:t>
            </a:r>
          </a:p>
        </p:txBody>
      </p:sp>
      <p:sp>
        <p:nvSpPr>
          <p:cNvPr id="76" name="Text Placeholder 17">
            <a:extLst>
              <a:ext uri="{FF2B5EF4-FFF2-40B4-BE49-F238E27FC236}">
                <a16:creationId xmlns:a16="http://schemas.microsoft.com/office/drawing/2014/main" id="{F7309B33-C344-4C68-8156-822D38F43FED}"/>
              </a:ext>
            </a:extLst>
          </p:cNvPr>
          <p:cNvSpPr>
            <a:spLocks noGrp="1"/>
          </p:cNvSpPr>
          <p:nvPr>
            <p:ph type="body" sz="quarter" idx="62" hasCustomPrompt="1"/>
          </p:nvPr>
        </p:nvSpPr>
        <p:spPr>
          <a:xfrm>
            <a:off x="9502307"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7" name="Picture Placeholder 7">
            <a:extLst>
              <a:ext uri="{FF2B5EF4-FFF2-40B4-BE49-F238E27FC236}">
                <a16:creationId xmlns:a16="http://schemas.microsoft.com/office/drawing/2014/main" id="{D6B0782E-8C48-4FC4-B086-A5606E01F5DB}"/>
              </a:ext>
            </a:extLst>
          </p:cNvPr>
          <p:cNvSpPr>
            <a:spLocks noGrp="1"/>
          </p:cNvSpPr>
          <p:nvPr>
            <p:ph type="pic" sz="quarter" idx="63"/>
          </p:nvPr>
        </p:nvSpPr>
        <p:spPr>
          <a:xfrm>
            <a:off x="4844182" y="4316113"/>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78" name="Rectangle 77">
            <a:extLst>
              <a:ext uri="{FF2B5EF4-FFF2-40B4-BE49-F238E27FC236}">
                <a16:creationId xmlns:a16="http://schemas.microsoft.com/office/drawing/2014/main" id="{F8A195F5-3125-484A-954D-EB0E743F6947}"/>
              </a:ext>
            </a:extLst>
          </p:cNvPr>
          <p:cNvSpPr/>
          <p:nvPr userDrawn="1"/>
        </p:nvSpPr>
        <p:spPr>
          <a:xfrm>
            <a:off x="5804302" y="4316113"/>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Text Placeholder 17">
            <a:extLst>
              <a:ext uri="{FF2B5EF4-FFF2-40B4-BE49-F238E27FC236}">
                <a16:creationId xmlns:a16="http://schemas.microsoft.com/office/drawing/2014/main" id="{428D2D4B-ED0B-40E0-9ECD-C95A19039902}"/>
              </a:ext>
            </a:extLst>
          </p:cNvPr>
          <p:cNvSpPr>
            <a:spLocks noGrp="1"/>
          </p:cNvSpPr>
          <p:nvPr>
            <p:ph type="body" sz="quarter" idx="64" hasCustomPrompt="1"/>
          </p:nvPr>
        </p:nvSpPr>
        <p:spPr>
          <a:xfrm>
            <a:off x="5927235"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5 Name</a:t>
            </a:r>
          </a:p>
        </p:txBody>
      </p:sp>
      <p:sp>
        <p:nvSpPr>
          <p:cNvPr id="80" name="Text Placeholder 17">
            <a:extLst>
              <a:ext uri="{FF2B5EF4-FFF2-40B4-BE49-F238E27FC236}">
                <a16:creationId xmlns:a16="http://schemas.microsoft.com/office/drawing/2014/main" id="{35125C72-EAD5-4723-BBD0-6B22FA07855D}"/>
              </a:ext>
            </a:extLst>
          </p:cNvPr>
          <p:cNvSpPr>
            <a:spLocks noGrp="1"/>
          </p:cNvSpPr>
          <p:nvPr>
            <p:ph type="body" sz="quarter" idx="65" hasCustomPrompt="1"/>
          </p:nvPr>
        </p:nvSpPr>
        <p:spPr>
          <a:xfrm>
            <a:off x="5928814"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33" name="Rectangle 63" descr="Rectangle shape">
            <a:extLst>
              <a:ext uri="{FF2B5EF4-FFF2-40B4-BE49-F238E27FC236}">
                <a16:creationId xmlns:a16="http://schemas.microsoft.com/office/drawing/2014/main" id="{ACFA1245-86BF-45AA-B492-5CE7275AFF80}"/>
              </a:ext>
            </a:extLst>
          </p:cNvPr>
          <p:cNvSpPr/>
          <p:nvPr userDrawn="1"/>
        </p:nvSpPr>
        <p:spPr>
          <a:xfrm>
            <a:off x="0" y="1516317"/>
            <a:ext cx="807679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180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5"/>
            <a:ext cx="5879592" cy="2113385"/>
          </a:xfrm>
          <a:solidFill>
            <a:schemeClr val="tx1"/>
          </a:solid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a:t>CLICK TO EDIT</a:t>
            </a:r>
          </a:p>
        </p:txBody>
      </p:sp>
      <p:sp>
        <p:nvSpPr>
          <p:cNvPr id="7" name="Slide Number Placeholder 6">
            <a:extLst>
              <a:ext uri="{FF2B5EF4-FFF2-40B4-BE49-F238E27FC236}">
                <a16:creationId xmlns:a16="http://schemas.microsoft.com/office/drawing/2014/main" id="{62F291F5-706F-4B04-9757-B8F1D883D295}"/>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13" name="Text Placeholder 10">
            <a:extLst>
              <a:ext uri="{FF2B5EF4-FFF2-40B4-BE49-F238E27FC236}">
                <a16:creationId xmlns:a16="http://schemas.microsoft.com/office/drawing/2014/main" id="{C5CBDFFE-A853-4C67-8FC4-53F81449E8B0}"/>
              </a:ext>
            </a:extLst>
          </p:cNvPr>
          <p:cNvSpPr>
            <a:spLocks noGrp="1"/>
          </p:cNvSpPr>
          <p:nvPr>
            <p:ph type="body" sz="quarter" idx="15"/>
          </p:nvPr>
        </p:nvSpPr>
        <p:spPr>
          <a:xfrm>
            <a:off x="839788" y="5158018"/>
            <a:ext cx="5879592" cy="899882"/>
          </a:xfrm>
          <a:solidFill>
            <a:schemeClr val="tx1"/>
          </a:solidFill>
        </p:spPr>
        <p:txBody>
          <a:bodyPr lIns="432000" tIns="144000" rIns="144000" bIns="144000" anchor="ctr" anchorCtr="0">
            <a:normAutofit/>
          </a:bodyPr>
          <a:lstStyle>
            <a:lvl1pPr marL="0" indent="0">
              <a:lnSpc>
                <a:spcPct val="85000"/>
              </a:lnSpc>
              <a:spcBef>
                <a:spcPts val="0"/>
              </a:spcBef>
              <a:buNone/>
              <a:defRPr sz="2800" i="0">
                <a:solidFill>
                  <a:schemeClr val="bg1"/>
                </a:solidFill>
                <a:latin typeface="+mn-lt"/>
              </a:defRPr>
            </a:lvl1pPr>
            <a:lvl2pPr marL="457200" indent="0">
              <a:buNone/>
              <a:defRPr sz="6000">
                <a:solidFill>
                  <a:schemeClr val="bg2"/>
                </a:solidFill>
                <a:latin typeface="+mj-lt"/>
              </a:defRPr>
            </a:lvl2pPr>
          </a:lstStyle>
          <a:p>
            <a:pPr lvl="0"/>
            <a:r>
              <a:rPr lang="en-US" noProof="0" smtClean="0"/>
              <a:t>Edit Master text styles</a:t>
            </a:r>
          </a:p>
        </p:txBody>
      </p:sp>
      <p:sp>
        <p:nvSpPr>
          <p:cNvPr id="14" name="Picture Placeholder 13">
            <a:extLst>
              <a:ext uri="{FF2B5EF4-FFF2-40B4-BE49-F238E27FC236}">
                <a16:creationId xmlns:a16="http://schemas.microsoft.com/office/drawing/2014/main" id="{ABA6C74E-3778-471F-9477-D823F7D6AC24}"/>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80821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and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862258"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8" y="2739982"/>
            <a:ext cx="6097341" cy="76154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862258"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7" name="Chart Placeholder 6">
            <a:extLst>
              <a:ext uri="{FF2B5EF4-FFF2-40B4-BE49-F238E27FC236}">
                <a16:creationId xmlns:a16="http://schemas.microsoft.com/office/drawing/2014/main" id="{D9061FDA-6F12-4C6E-8374-F8ED0FF2932A}"/>
              </a:ext>
            </a:extLst>
          </p:cNvPr>
          <p:cNvSpPr>
            <a:spLocks noGrp="1"/>
          </p:cNvSpPr>
          <p:nvPr>
            <p:ph type="chart" sz="quarter" idx="44"/>
          </p:nvPr>
        </p:nvSpPr>
        <p:spPr>
          <a:xfrm>
            <a:off x="6959600" y="765175"/>
            <a:ext cx="4370388" cy="5100638"/>
          </a:xfrm>
        </p:spPr>
        <p:txBody>
          <a:bodyPr anchor="ctr" anchorCtr="0">
            <a:normAutofit/>
          </a:bodyPr>
          <a:lstStyle>
            <a:lvl1pPr marL="0" indent="0" algn="ctr">
              <a:buNone/>
              <a:defRPr sz="1800">
                <a:solidFill>
                  <a:schemeClr val="tx1"/>
                </a:solidFill>
              </a:defRPr>
            </a:lvl1pPr>
          </a:lstStyle>
          <a:p>
            <a:r>
              <a:rPr lang="en-US" noProof="0" smtClean="0"/>
              <a:t>Click icon to add chart</a:t>
            </a:r>
            <a:endParaRPr lang="en-US" noProof="0" dirty="0"/>
          </a:p>
        </p:txBody>
      </p:sp>
      <p:sp>
        <p:nvSpPr>
          <p:cNvPr id="27" name="Text Placeholder 2">
            <a:extLst>
              <a:ext uri="{FF2B5EF4-FFF2-40B4-BE49-F238E27FC236}">
                <a16:creationId xmlns:a16="http://schemas.microsoft.com/office/drawing/2014/main" id="{3C89AD31-EDB3-409A-BB3D-9A2263EA5F9E}"/>
              </a:ext>
            </a:extLst>
          </p:cNvPr>
          <p:cNvSpPr>
            <a:spLocks noGrp="1"/>
          </p:cNvSpPr>
          <p:nvPr>
            <p:ph type="body" idx="45" hasCustomPrompt="1"/>
          </p:nvPr>
        </p:nvSpPr>
        <p:spPr>
          <a:xfrm>
            <a:off x="2869583"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0" name="Text Placeholder 2">
            <a:extLst>
              <a:ext uri="{FF2B5EF4-FFF2-40B4-BE49-F238E27FC236}">
                <a16:creationId xmlns:a16="http://schemas.microsoft.com/office/drawing/2014/main" id="{5ECE7C29-B0CF-4459-9010-99944A9D372B}"/>
              </a:ext>
            </a:extLst>
          </p:cNvPr>
          <p:cNvSpPr>
            <a:spLocks noGrp="1"/>
          </p:cNvSpPr>
          <p:nvPr>
            <p:ph type="body" idx="46" hasCustomPrompt="1"/>
          </p:nvPr>
        </p:nvSpPr>
        <p:spPr>
          <a:xfrm>
            <a:off x="2869583"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3" name="Text Placeholder 2">
            <a:extLst>
              <a:ext uri="{FF2B5EF4-FFF2-40B4-BE49-F238E27FC236}">
                <a16:creationId xmlns:a16="http://schemas.microsoft.com/office/drawing/2014/main" id="{FAA503CE-740E-471A-BE66-70EF1E5ED0DF}"/>
              </a:ext>
            </a:extLst>
          </p:cNvPr>
          <p:cNvSpPr>
            <a:spLocks noGrp="1"/>
          </p:cNvSpPr>
          <p:nvPr>
            <p:ph type="body" idx="47" hasCustomPrompt="1"/>
          </p:nvPr>
        </p:nvSpPr>
        <p:spPr>
          <a:xfrm>
            <a:off x="4874046" y="4106224"/>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4" name="Text Placeholder 2">
            <a:extLst>
              <a:ext uri="{FF2B5EF4-FFF2-40B4-BE49-F238E27FC236}">
                <a16:creationId xmlns:a16="http://schemas.microsoft.com/office/drawing/2014/main" id="{8ABC95E5-FC26-42BE-B500-AFB5F7AA358F}"/>
              </a:ext>
            </a:extLst>
          </p:cNvPr>
          <p:cNvSpPr>
            <a:spLocks noGrp="1"/>
          </p:cNvSpPr>
          <p:nvPr>
            <p:ph type="body" idx="48" hasCustomPrompt="1"/>
          </p:nvPr>
        </p:nvSpPr>
        <p:spPr>
          <a:xfrm>
            <a:off x="4874046" y="4467585"/>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6" name="Text Placeholder 2">
            <a:extLst>
              <a:ext uri="{FF2B5EF4-FFF2-40B4-BE49-F238E27FC236}">
                <a16:creationId xmlns:a16="http://schemas.microsoft.com/office/drawing/2014/main" id="{E3D6BF30-B139-4A44-8D70-E8B58153D59D}"/>
              </a:ext>
            </a:extLst>
          </p:cNvPr>
          <p:cNvSpPr>
            <a:spLocks noGrp="1"/>
          </p:cNvSpPr>
          <p:nvPr>
            <p:ph type="body" idx="49" hasCustomPrompt="1"/>
          </p:nvPr>
        </p:nvSpPr>
        <p:spPr>
          <a:xfrm>
            <a:off x="862258"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EDC5F966-21F2-4236-8AE2-F83B8916800F}"/>
              </a:ext>
            </a:extLst>
          </p:cNvPr>
          <p:cNvSpPr>
            <a:spLocks noGrp="1"/>
          </p:cNvSpPr>
          <p:nvPr>
            <p:ph type="body" idx="50" hasCustomPrompt="1"/>
          </p:nvPr>
        </p:nvSpPr>
        <p:spPr>
          <a:xfrm>
            <a:off x="862258"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9" name="Text Placeholder 2">
            <a:extLst>
              <a:ext uri="{FF2B5EF4-FFF2-40B4-BE49-F238E27FC236}">
                <a16:creationId xmlns:a16="http://schemas.microsoft.com/office/drawing/2014/main" id="{F9094085-3B39-4A4F-B421-083BD603E089}"/>
              </a:ext>
            </a:extLst>
          </p:cNvPr>
          <p:cNvSpPr>
            <a:spLocks noGrp="1"/>
          </p:cNvSpPr>
          <p:nvPr>
            <p:ph type="body" idx="51" hasCustomPrompt="1"/>
          </p:nvPr>
        </p:nvSpPr>
        <p:spPr>
          <a:xfrm>
            <a:off x="2869583"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E87EE246-B30D-4246-BBE0-0BC8EBA99255}"/>
              </a:ext>
            </a:extLst>
          </p:cNvPr>
          <p:cNvSpPr>
            <a:spLocks noGrp="1"/>
          </p:cNvSpPr>
          <p:nvPr>
            <p:ph type="body" idx="52" hasCustomPrompt="1"/>
          </p:nvPr>
        </p:nvSpPr>
        <p:spPr>
          <a:xfrm>
            <a:off x="2869583"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42" name="Text Placeholder 2">
            <a:extLst>
              <a:ext uri="{FF2B5EF4-FFF2-40B4-BE49-F238E27FC236}">
                <a16:creationId xmlns:a16="http://schemas.microsoft.com/office/drawing/2014/main" id="{72833A53-1031-4E59-BB69-C21555C45940}"/>
              </a:ext>
            </a:extLst>
          </p:cNvPr>
          <p:cNvSpPr>
            <a:spLocks noGrp="1"/>
          </p:cNvSpPr>
          <p:nvPr>
            <p:ph type="body" idx="53" hasCustomPrompt="1"/>
          </p:nvPr>
        </p:nvSpPr>
        <p:spPr>
          <a:xfrm>
            <a:off x="4874046" y="5114637"/>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6898A319-33AA-48F0-9D9D-2196528CD257}"/>
              </a:ext>
            </a:extLst>
          </p:cNvPr>
          <p:cNvSpPr>
            <a:spLocks noGrp="1"/>
          </p:cNvSpPr>
          <p:nvPr>
            <p:ph type="body" idx="54" hasCustomPrompt="1"/>
          </p:nvPr>
        </p:nvSpPr>
        <p:spPr>
          <a:xfrm>
            <a:off x="4874046" y="5475998"/>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28" name="Rectangle 25" descr="Rectangle shape">
            <a:extLst>
              <a:ext uri="{FF2B5EF4-FFF2-40B4-BE49-F238E27FC236}">
                <a16:creationId xmlns:a16="http://schemas.microsoft.com/office/drawing/2014/main" id="{536DDC95-2245-400E-87D9-78ACE3EB0369}"/>
              </a:ext>
            </a:extLst>
          </p:cNvPr>
          <p:cNvSpPr/>
          <p:nvPr userDrawn="1"/>
        </p:nvSpPr>
        <p:spPr>
          <a:xfrm>
            <a:off x="1" y="2374094"/>
            <a:ext cx="304220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00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096000" y="1404545"/>
            <a:ext cx="5267789"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094614" y="3148026"/>
            <a:ext cx="52762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5834740" y="3880032"/>
            <a:ext cx="5536134" cy="2025307"/>
          </a:xfrm>
        </p:spPr>
        <p:txBody>
          <a:bodyPr lIns="0" tIns="0" rIns="0" bIns="0" anchor="t" anchorCtr="0">
            <a:normAutofit/>
          </a:bodyPr>
          <a:lstStyle>
            <a:lvl1pPr marL="285750" indent="-28575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0"/>
            <a:ext cx="5267325" cy="5829300"/>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1" name="Rectangle 9" descr="Rectangle shape">
            <a:extLst>
              <a:ext uri="{FF2B5EF4-FFF2-40B4-BE49-F238E27FC236}">
                <a16:creationId xmlns:a16="http://schemas.microsoft.com/office/drawing/2014/main" id="{64F4FFEA-1C3D-4C3A-895A-590F2E29B849}"/>
              </a:ext>
            </a:extLst>
          </p:cNvPr>
          <p:cNvSpPr/>
          <p:nvPr userDrawn="1"/>
        </p:nvSpPr>
        <p:spPr>
          <a:xfrm>
            <a:off x="5267325" y="2815120"/>
            <a:ext cx="32327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85962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59E029D3-A2D2-4959-AD45-2926DF4C67CC}"/>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Прямоугольник 2">
            <a:extLst>
              <a:ext uri="{FF2B5EF4-FFF2-40B4-BE49-F238E27FC236}">
                <a16:creationId xmlns:a16="http://schemas.microsoft.com/office/drawing/2014/main" id="{49A919AF-E573-4B3C-8E98-F501EABA1B1B}"/>
              </a:ext>
            </a:extLst>
          </p:cNvPr>
          <p:cNvSpPr/>
          <p:nvPr userDrawn="1"/>
        </p:nvSpPr>
        <p:spPr>
          <a:xfrm>
            <a:off x="4108011" y="765175"/>
            <a:ext cx="3990525" cy="1756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8" descr="Rectangle shape">
            <a:extLst>
              <a:ext uri="{FF2B5EF4-FFF2-40B4-BE49-F238E27FC236}">
                <a16:creationId xmlns:a16="http://schemas.microsoft.com/office/drawing/2014/main" id="{456AD312-1A1E-4043-B08C-1410D3EDEC27}"/>
              </a:ext>
            </a:extLst>
          </p:cNvPr>
          <p:cNvSpPr/>
          <p:nvPr userDrawn="1"/>
        </p:nvSpPr>
        <p:spPr>
          <a:xfrm>
            <a:off x="-1" y="5262290"/>
            <a:ext cx="12191999"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521329"/>
            <a:ext cx="4005072" cy="2740961"/>
          </a:xfrm>
          <a:solidFill>
            <a:schemeClr val="tx1"/>
          </a:solidFill>
        </p:spPr>
        <p:txBody>
          <a:bodyPr tIns="72000" rIns="72000" bIns="792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THANK</a:t>
            </a:r>
            <a:br>
              <a:rPr lang="en-US" noProof="0"/>
            </a:br>
            <a:r>
              <a:rPr lang="en-US" noProof="0"/>
              <a:t>YOU!</a:t>
            </a:r>
          </a:p>
        </p:txBody>
      </p:sp>
      <p:sp>
        <p:nvSpPr>
          <p:cNvPr id="14" name="Picture Placeholder 13">
            <a:extLst>
              <a:ext uri="{FF2B5EF4-FFF2-40B4-BE49-F238E27FC236}">
                <a16:creationId xmlns:a16="http://schemas.microsoft.com/office/drawing/2014/main" id="{2E46EE0C-8420-4BA8-9E2D-0780DB1E6509}"/>
              </a:ext>
            </a:extLst>
          </p:cNvPr>
          <p:cNvSpPr>
            <a:spLocks noGrp="1"/>
          </p:cNvSpPr>
          <p:nvPr>
            <p:ph type="pic" sz="quarter" idx="16"/>
          </p:nvPr>
        </p:nvSpPr>
        <p:spPr>
          <a:xfrm>
            <a:off x="4930140" y="1338610"/>
            <a:ext cx="2331720" cy="539496"/>
          </a:xfrm>
          <a:ln>
            <a:noFill/>
          </a:ln>
        </p:spPr>
        <p:txBody>
          <a:bodyPr anchor="ctr" anchorCtr="0">
            <a:noAutofit/>
          </a:bodyPr>
          <a:lstStyle>
            <a:lvl1pPr marL="0" indent="0" algn="ctr">
              <a:buNone/>
              <a:defRPr sz="1400">
                <a:solidFill>
                  <a:schemeClr val="bg2"/>
                </a:solidFill>
              </a:defRPr>
            </a:lvl1pPr>
          </a:lstStyle>
          <a:p>
            <a:r>
              <a:rPr lang="en-US" noProof="0" smtClean="0"/>
              <a:t>Click icon to add picture</a:t>
            </a:r>
            <a:endParaRPr lang="en-US" noProof="0" dirty="0"/>
          </a:p>
        </p:txBody>
      </p:sp>
      <p:sp>
        <p:nvSpPr>
          <p:cNvPr id="5" name="Text Placeholder 4">
            <a:extLst>
              <a:ext uri="{FF2B5EF4-FFF2-40B4-BE49-F238E27FC236}">
                <a16:creationId xmlns:a16="http://schemas.microsoft.com/office/drawing/2014/main" id="{181ACAC3-4604-4C09-A60E-353A71E93E1A}"/>
              </a:ext>
            </a:extLst>
          </p:cNvPr>
          <p:cNvSpPr>
            <a:spLocks noGrp="1"/>
          </p:cNvSpPr>
          <p:nvPr>
            <p:ph type="body" sz="quarter" idx="17" hasCustomPrompt="1"/>
          </p:nvPr>
        </p:nvSpPr>
        <p:spPr>
          <a:xfrm>
            <a:off x="4618038" y="4541163"/>
            <a:ext cx="3038475" cy="590550"/>
          </a:xfrm>
        </p:spPr>
        <p:txBody>
          <a:bodyPr/>
          <a:lstStyle>
            <a:lvl1pPr marL="0" indent="0" algn="ctr">
              <a:buNone/>
              <a:defRPr b="1" i="0">
                <a:solidFill>
                  <a:schemeClr val="bg1"/>
                </a:solidFill>
              </a:defRPr>
            </a:lvl1pPr>
          </a:lstStyle>
          <a:p>
            <a:pPr lvl="0"/>
            <a:r>
              <a:rPr lang="en-US" noProof="0"/>
              <a:t>August Bergqvist</a:t>
            </a:r>
          </a:p>
        </p:txBody>
      </p:sp>
      <p:sp>
        <p:nvSpPr>
          <p:cNvPr id="13" name="Text Placeholder 12">
            <a:extLst>
              <a:ext uri="{FF2B5EF4-FFF2-40B4-BE49-F238E27FC236}">
                <a16:creationId xmlns:a16="http://schemas.microsoft.com/office/drawing/2014/main" id="{67AD3B8E-A11F-4EAE-94E5-5A918EEFB778}"/>
              </a:ext>
            </a:extLst>
          </p:cNvPr>
          <p:cNvSpPr>
            <a:spLocks noGrp="1"/>
          </p:cNvSpPr>
          <p:nvPr>
            <p:ph type="body" sz="quarter" idx="15" hasCustomPrompt="1"/>
          </p:nvPr>
        </p:nvSpPr>
        <p:spPr>
          <a:xfrm>
            <a:off x="1078557" y="5378325"/>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15" name="Text Placeholder 16">
            <a:extLst>
              <a:ext uri="{FF2B5EF4-FFF2-40B4-BE49-F238E27FC236}">
                <a16:creationId xmlns:a16="http://schemas.microsoft.com/office/drawing/2014/main" id="{4C7CDA87-1949-494C-94DB-E50024738431}"/>
              </a:ext>
            </a:extLst>
          </p:cNvPr>
          <p:cNvSpPr>
            <a:spLocks noGrp="1"/>
          </p:cNvSpPr>
          <p:nvPr>
            <p:ph type="body" sz="quarter" idx="18" hasCustomPrompt="1"/>
          </p:nvPr>
        </p:nvSpPr>
        <p:spPr>
          <a:xfrm>
            <a:off x="1078557" y="5658102"/>
            <a:ext cx="2858011" cy="280109"/>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678-555-0177</a:t>
            </a:r>
          </a:p>
        </p:txBody>
      </p:sp>
      <p:sp>
        <p:nvSpPr>
          <p:cNvPr id="16" name="Text Placeholder 12">
            <a:extLst>
              <a:ext uri="{FF2B5EF4-FFF2-40B4-BE49-F238E27FC236}">
                <a16:creationId xmlns:a16="http://schemas.microsoft.com/office/drawing/2014/main" id="{8D20ADC7-EE42-4D0E-B17A-883FE693D6CF}"/>
              </a:ext>
            </a:extLst>
          </p:cNvPr>
          <p:cNvSpPr>
            <a:spLocks noGrp="1"/>
          </p:cNvSpPr>
          <p:nvPr>
            <p:ph type="body" sz="quarter" idx="19" hasCustomPrompt="1"/>
          </p:nvPr>
        </p:nvSpPr>
        <p:spPr>
          <a:xfrm>
            <a:off x="4108011"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7" name="Text Placeholder 16">
            <a:extLst>
              <a:ext uri="{FF2B5EF4-FFF2-40B4-BE49-F238E27FC236}">
                <a16:creationId xmlns:a16="http://schemas.microsoft.com/office/drawing/2014/main" id="{AD9FFFDD-8708-4CDD-974F-8A022BB26AA5}"/>
              </a:ext>
            </a:extLst>
          </p:cNvPr>
          <p:cNvSpPr>
            <a:spLocks noGrp="1"/>
          </p:cNvSpPr>
          <p:nvPr>
            <p:ph type="body" sz="quarter" idx="20" hasCustomPrompt="1"/>
          </p:nvPr>
        </p:nvSpPr>
        <p:spPr>
          <a:xfrm>
            <a:off x="4108011" y="5657711"/>
            <a:ext cx="3684587"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bergqvist@vanarsdelltd.com</a:t>
            </a:r>
          </a:p>
        </p:txBody>
      </p:sp>
      <p:sp>
        <p:nvSpPr>
          <p:cNvPr id="18" name="Text Placeholder 12">
            <a:extLst>
              <a:ext uri="{FF2B5EF4-FFF2-40B4-BE49-F238E27FC236}">
                <a16:creationId xmlns:a16="http://schemas.microsoft.com/office/drawing/2014/main" id="{CDE37318-4A32-4233-997C-CE244B16F5A1}"/>
              </a:ext>
            </a:extLst>
          </p:cNvPr>
          <p:cNvSpPr>
            <a:spLocks noGrp="1"/>
          </p:cNvSpPr>
          <p:nvPr>
            <p:ph type="body" sz="quarter" idx="21" hasCustomPrompt="1"/>
          </p:nvPr>
        </p:nvSpPr>
        <p:spPr>
          <a:xfrm>
            <a:off x="8098536"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9" name="Text Placeholder 16">
            <a:extLst>
              <a:ext uri="{FF2B5EF4-FFF2-40B4-BE49-F238E27FC236}">
                <a16:creationId xmlns:a16="http://schemas.microsoft.com/office/drawing/2014/main" id="{1F818617-24CC-4E07-ABE4-A23E89FC13DE}"/>
              </a:ext>
            </a:extLst>
          </p:cNvPr>
          <p:cNvSpPr>
            <a:spLocks noGrp="1"/>
          </p:cNvSpPr>
          <p:nvPr>
            <p:ph type="body" sz="quarter" idx="22" hasCustomPrompt="1"/>
          </p:nvPr>
        </p:nvSpPr>
        <p:spPr>
          <a:xfrm>
            <a:off x="8098536" y="5657711"/>
            <a:ext cx="3240000"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www.vanasdelltd.com</a:t>
            </a:r>
          </a:p>
        </p:txBody>
      </p:sp>
      <p:sp>
        <p:nvSpPr>
          <p:cNvPr id="21" name="Rectangle 12" descr="Rectangle shape">
            <a:extLst>
              <a:ext uri="{FF2B5EF4-FFF2-40B4-BE49-F238E27FC236}">
                <a16:creationId xmlns:a16="http://schemas.microsoft.com/office/drawing/2014/main" id="{F63A6226-0829-4BFB-805E-8B463D763BD0}"/>
              </a:ext>
            </a:extLst>
          </p:cNvPr>
          <p:cNvSpPr/>
          <p:nvPr userDrawn="1"/>
        </p:nvSpPr>
        <p:spPr>
          <a:xfrm>
            <a:off x="4760495" y="2320161"/>
            <a:ext cx="743150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05739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B528C4-392E-41C2-861C-D3DC218489B8}"/>
              </a:ext>
            </a:extLst>
          </p:cNvPr>
          <p:cNvSpPr/>
          <p:nvPr userDrawn="1"/>
        </p:nvSpPr>
        <p:spPr>
          <a:xfrm>
            <a:off x="3919728" y="1"/>
            <a:ext cx="4352544" cy="2299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2299716"/>
          </a:xfrm>
          <a:noFill/>
        </p:spPr>
        <p:txBody>
          <a:bodyPr lIns="0" tIns="684000" rIns="0" bIns="0" anchor="t"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9" name="Rectangle 8" descr="Rectangle shape">
            <a:extLst>
              <a:ext uri="{FF2B5EF4-FFF2-40B4-BE49-F238E27FC236}">
                <a16:creationId xmlns:a16="http://schemas.microsoft.com/office/drawing/2014/main" id="{7427677C-C3DE-49C7-84BE-71D9DB22D7F2}"/>
              </a:ext>
            </a:extLst>
          </p:cNvPr>
          <p:cNvSpPr/>
          <p:nvPr userDrawn="1"/>
        </p:nvSpPr>
        <p:spPr>
          <a:xfrm>
            <a:off x="4868562" y="1548553"/>
            <a:ext cx="732343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8171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edback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07217"/>
            <a:ext cx="5679831" cy="606677"/>
          </a:xfrm>
        </p:spPr>
        <p:txBody>
          <a:bodyPr lIns="0" tIns="0" rIns="0" bIns="0" anchor="t"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35" name="Picture Placeholder 7">
            <a:extLst>
              <a:ext uri="{FF2B5EF4-FFF2-40B4-BE49-F238E27FC236}">
                <a16:creationId xmlns:a16="http://schemas.microsoft.com/office/drawing/2014/main" id="{152EDA90-0CC6-4B73-9282-68EB15F1A49D}"/>
              </a:ext>
            </a:extLst>
          </p:cNvPr>
          <p:cNvSpPr>
            <a:spLocks noGrp="1"/>
          </p:cNvSpPr>
          <p:nvPr>
            <p:ph type="pic" sz="quarter" idx="50"/>
          </p:nvPr>
        </p:nvSpPr>
        <p:spPr>
          <a:xfrm>
            <a:off x="838200" y="4808540"/>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6" name="Text Placeholder 17">
            <a:extLst>
              <a:ext uri="{FF2B5EF4-FFF2-40B4-BE49-F238E27FC236}">
                <a16:creationId xmlns:a16="http://schemas.microsoft.com/office/drawing/2014/main" id="{CB94CB14-CAFC-4576-85C2-5FE8C5FAC866}"/>
              </a:ext>
            </a:extLst>
          </p:cNvPr>
          <p:cNvSpPr>
            <a:spLocks noGrp="1"/>
          </p:cNvSpPr>
          <p:nvPr>
            <p:ph type="body" sz="quarter" idx="20" hasCustomPrompt="1"/>
          </p:nvPr>
        </p:nvSpPr>
        <p:spPr>
          <a:xfrm>
            <a:off x="1921253"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57" name="Text Placeholder 17">
            <a:extLst>
              <a:ext uri="{FF2B5EF4-FFF2-40B4-BE49-F238E27FC236}">
                <a16:creationId xmlns:a16="http://schemas.microsoft.com/office/drawing/2014/main" id="{E2FAB85F-45F7-47E2-AB0A-6B37853139DD}"/>
              </a:ext>
            </a:extLst>
          </p:cNvPr>
          <p:cNvSpPr>
            <a:spLocks noGrp="1"/>
          </p:cNvSpPr>
          <p:nvPr>
            <p:ph type="body" sz="quarter" idx="21" hasCustomPrompt="1"/>
          </p:nvPr>
        </p:nvSpPr>
        <p:spPr>
          <a:xfrm>
            <a:off x="1922832"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58" name="Picture Placeholder 7">
            <a:extLst>
              <a:ext uri="{FF2B5EF4-FFF2-40B4-BE49-F238E27FC236}">
                <a16:creationId xmlns:a16="http://schemas.microsoft.com/office/drawing/2014/main" id="{9D546B0D-E7A6-4E09-A1E7-4D5FFF42AB7E}"/>
              </a:ext>
            </a:extLst>
          </p:cNvPr>
          <p:cNvSpPr>
            <a:spLocks noGrp="1"/>
          </p:cNvSpPr>
          <p:nvPr>
            <p:ph type="pic" sz="quarter" idx="51"/>
          </p:nvPr>
        </p:nvSpPr>
        <p:spPr>
          <a:xfrm>
            <a:off x="7977409" y="4808540"/>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9" name="Text Placeholder 17">
            <a:extLst>
              <a:ext uri="{FF2B5EF4-FFF2-40B4-BE49-F238E27FC236}">
                <a16:creationId xmlns:a16="http://schemas.microsoft.com/office/drawing/2014/main" id="{BB7C7924-7CD4-4A42-9820-18C41FD7256C}"/>
              </a:ext>
            </a:extLst>
          </p:cNvPr>
          <p:cNvSpPr>
            <a:spLocks noGrp="1"/>
          </p:cNvSpPr>
          <p:nvPr>
            <p:ph type="body" sz="quarter" idx="52" hasCustomPrompt="1"/>
          </p:nvPr>
        </p:nvSpPr>
        <p:spPr>
          <a:xfrm>
            <a:off x="9060462"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0" name="Text Placeholder 17">
            <a:extLst>
              <a:ext uri="{FF2B5EF4-FFF2-40B4-BE49-F238E27FC236}">
                <a16:creationId xmlns:a16="http://schemas.microsoft.com/office/drawing/2014/main" id="{16EDFFF7-6CB3-47B7-B8FF-4AD51EBB5F14}"/>
              </a:ext>
            </a:extLst>
          </p:cNvPr>
          <p:cNvSpPr>
            <a:spLocks noGrp="1"/>
          </p:cNvSpPr>
          <p:nvPr>
            <p:ph type="body" sz="quarter" idx="53" hasCustomPrompt="1"/>
          </p:nvPr>
        </p:nvSpPr>
        <p:spPr>
          <a:xfrm>
            <a:off x="9062041"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998C45EE-D467-409F-8315-0F7C3F55116A}"/>
              </a:ext>
            </a:extLst>
          </p:cNvPr>
          <p:cNvSpPr>
            <a:spLocks noGrp="1"/>
          </p:cNvSpPr>
          <p:nvPr>
            <p:ph type="pic" sz="quarter" idx="54"/>
          </p:nvPr>
        </p:nvSpPr>
        <p:spPr>
          <a:xfrm>
            <a:off x="4403916" y="4808540"/>
            <a:ext cx="960120" cy="960120"/>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63" name="Text Placeholder 17">
            <a:extLst>
              <a:ext uri="{FF2B5EF4-FFF2-40B4-BE49-F238E27FC236}">
                <a16:creationId xmlns:a16="http://schemas.microsoft.com/office/drawing/2014/main" id="{A51F22CB-38F0-4351-97D5-2D8EAFB4F3D6}"/>
              </a:ext>
            </a:extLst>
          </p:cNvPr>
          <p:cNvSpPr>
            <a:spLocks noGrp="1"/>
          </p:cNvSpPr>
          <p:nvPr>
            <p:ph type="body" sz="quarter" idx="55" hasCustomPrompt="1"/>
          </p:nvPr>
        </p:nvSpPr>
        <p:spPr>
          <a:xfrm>
            <a:off x="5486969"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4" name="Text Placeholder 17">
            <a:extLst>
              <a:ext uri="{FF2B5EF4-FFF2-40B4-BE49-F238E27FC236}">
                <a16:creationId xmlns:a16="http://schemas.microsoft.com/office/drawing/2014/main" id="{A766E770-E9C2-42A0-B447-1B804F2A2F8D}"/>
              </a:ext>
            </a:extLst>
          </p:cNvPr>
          <p:cNvSpPr>
            <a:spLocks noGrp="1"/>
          </p:cNvSpPr>
          <p:nvPr>
            <p:ph type="body" sz="quarter" idx="56" hasCustomPrompt="1"/>
          </p:nvPr>
        </p:nvSpPr>
        <p:spPr>
          <a:xfrm>
            <a:off x="5488548"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Text Placeholder 8">
            <a:extLst>
              <a:ext uri="{FF2B5EF4-FFF2-40B4-BE49-F238E27FC236}">
                <a16:creationId xmlns:a16="http://schemas.microsoft.com/office/drawing/2014/main" id="{1174E98C-B520-4B09-B2E4-AA73B46C63D5}"/>
              </a:ext>
            </a:extLst>
          </p:cNvPr>
          <p:cNvSpPr>
            <a:spLocks noGrp="1"/>
          </p:cNvSpPr>
          <p:nvPr>
            <p:ph type="body" sz="quarter" idx="13"/>
          </p:nvPr>
        </p:nvSpPr>
        <p:spPr>
          <a:xfrm>
            <a:off x="838200" y="1865313"/>
            <a:ext cx="3529013" cy="2578100"/>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smtClean="0"/>
              <a:t>Edit Master text styles</a:t>
            </a:r>
          </a:p>
        </p:txBody>
      </p:sp>
      <p:sp>
        <p:nvSpPr>
          <p:cNvPr id="66" name="Rectangle 65">
            <a:extLst>
              <a:ext uri="{FF2B5EF4-FFF2-40B4-BE49-F238E27FC236}">
                <a16:creationId xmlns:a16="http://schemas.microsoft.com/office/drawing/2014/main" id="{129C8CAB-8459-47A3-A66A-8D12B810225F}"/>
              </a:ext>
            </a:extLst>
          </p:cNvPr>
          <p:cNvSpPr/>
          <p:nvPr userDrawn="1"/>
        </p:nvSpPr>
        <p:spPr>
          <a:xfrm>
            <a:off x="4368002" y="2414016"/>
            <a:ext cx="3529011" cy="2029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1">
            <a:extLst>
              <a:ext uri="{FF2B5EF4-FFF2-40B4-BE49-F238E27FC236}">
                <a16:creationId xmlns:a16="http://schemas.microsoft.com/office/drawing/2014/main" id="{6F2EC285-6BFE-478F-A272-ED692974D92B}"/>
              </a:ext>
            </a:extLst>
          </p:cNvPr>
          <p:cNvSpPr>
            <a:spLocks noGrp="1"/>
          </p:cNvSpPr>
          <p:nvPr>
            <p:ph type="body" sz="quarter" idx="14"/>
          </p:nvPr>
        </p:nvSpPr>
        <p:spPr>
          <a:xfrm>
            <a:off x="4357688" y="2400300"/>
            <a:ext cx="3529012" cy="2043113"/>
          </a:xfrm>
        </p:spPr>
        <p:txBody>
          <a:bodyPr lIns="288000" tIns="288000" rIns="288000" bIns="288000"/>
          <a:lstStyle>
            <a:lvl1pPr marL="0" indent="0">
              <a:buNone/>
              <a:defRPr lang="en-US" sz="1400" i="0" kern="1200" dirty="0" smtClean="0">
                <a:solidFill>
                  <a:schemeClr val="tx2"/>
                </a:solidFill>
                <a:latin typeface="+mn-lt"/>
                <a:ea typeface="+mn-ea"/>
                <a:cs typeface="+mn-cs"/>
              </a:defRPr>
            </a:lvl1pPr>
            <a:lvl2pPr marL="457200" indent="0">
              <a:buNone/>
              <a:defRPr lang="en-US" sz="1400" i="1" kern="1200" dirty="0" smtClean="0">
                <a:solidFill>
                  <a:schemeClr val="tx2"/>
                </a:solidFill>
                <a:latin typeface="+mn-lt"/>
                <a:ea typeface="+mn-ea"/>
                <a:cs typeface="+mn-cs"/>
              </a:defRPr>
            </a:lvl2pPr>
            <a:lvl3pPr marL="914400" indent="0">
              <a:buNone/>
              <a:defRPr lang="en-US" sz="1400" i="1" kern="1200" dirty="0" smtClean="0">
                <a:solidFill>
                  <a:schemeClr val="tx2"/>
                </a:solidFill>
                <a:latin typeface="+mn-lt"/>
                <a:ea typeface="+mn-ea"/>
                <a:cs typeface="+mn-cs"/>
              </a:defRPr>
            </a:lvl3pPr>
            <a:lvl4pPr marL="1371600" indent="0">
              <a:buNone/>
              <a:defRPr lang="en-US" sz="1400" i="1" kern="1200" dirty="0" smtClean="0">
                <a:solidFill>
                  <a:schemeClr val="tx2"/>
                </a:solidFill>
                <a:latin typeface="+mn-lt"/>
                <a:ea typeface="+mn-ea"/>
                <a:cs typeface="+mn-cs"/>
              </a:defRPr>
            </a:lvl4pPr>
            <a:lvl5pPr marL="1828800" indent="0">
              <a:buNone/>
              <a:defRPr lang="ru-RU" sz="1400" i="1" kern="1200" dirty="0">
                <a:solidFill>
                  <a:schemeClr val="tx2"/>
                </a:solidFill>
                <a:latin typeface="+mn-lt"/>
                <a:ea typeface="+mn-ea"/>
                <a:cs typeface="+mn-cs"/>
              </a:defRPr>
            </a:lvl5pPr>
          </a:lstStyle>
          <a:p>
            <a:pPr lvl="0"/>
            <a:r>
              <a:rPr lang="en-US" noProof="0" smtClean="0"/>
              <a:t>Edit Master text styles</a:t>
            </a:r>
          </a:p>
        </p:txBody>
      </p:sp>
      <p:sp>
        <p:nvSpPr>
          <p:cNvPr id="68" name="Text Placeholder 8">
            <a:extLst>
              <a:ext uri="{FF2B5EF4-FFF2-40B4-BE49-F238E27FC236}">
                <a16:creationId xmlns:a16="http://schemas.microsoft.com/office/drawing/2014/main" id="{C67992FA-0F54-4DA6-AACA-039E6E09DB60}"/>
              </a:ext>
            </a:extLst>
          </p:cNvPr>
          <p:cNvSpPr>
            <a:spLocks noGrp="1"/>
          </p:cNvSpPr>
          <p:nvPr>
            <p:ph type="body" sz="quarter" idx="15"/>
          </p:nvPr>
        </p:nvSpPr>
        <p:spPr>
          <a:xfrm>
            <a:off x="7886700" y="2212277"/>
            <a:ext cx="3467102" cy="2231136"/>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smtClean="0"/>
              <a:t>Edit Master text styles</a:t>
            </a:r>
          </a:p>
        </p:txBody>
      </p:sp>
      <p:sp>
        <p:nvSpPr>
          <p:cNvPr id="21" name="Rectangle 18" descr="Rectangle shape">
            <a:extLst>
              <a:ext uri="{FF2B5EF4-FFF2-40B4-BE49-F238E27FC236}">
                <a16:creationId xmlns:a16="http://schemas.microsoft.com/office/drawing/2014/main" id="{B791C558-0522-446C-B7FE-6CCCB2676E89}"/>
              </a:ext>
            </a:extLst>
          </p:cNvPr>
          <p:cNvSpPr/>
          <p:nvPr userDrawn="1"/>
        </p:nvSpPr>
        <p:spPr>
          <a:xfrm>
            <a:off x="4304523" y="1373103"/>
            <a:ext cx="788747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1058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36831"/>
            <a:ext cx="2939721" cy="1844288"/>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85197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5267325" y="1588458"/>
            <a:ext cx="6084888" cy="2118127"/>
          </a:xfrm>
        </p:spPr>
        <p:txBody>
          <a:bodyPr>
            <a:noAutofit/>
          </a:bodyPr>
          <a:lstStyle>
            <a:lvl1pPr marL="0" indent="0" algn="l">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5267325" y="3932556"/>
            <a:ext cx="6084888" cy="1548563"/>
          </a:xfrm>
        </p:spPr>
        <p:txBody>
          <a:bodyPr>
            <a:noAutofit/>
          </a:bodyPr>
          <a:lstStyle>
            <a:lvl1pPr marL="216000" indent="-216000" algn="l">
              <a:spcBef>
                <a:spcPts val="600"/>
              </a:spcBef>
              <a:buClr>
                <a:schemeClr val="accent1"/>
              </a:buClr>
              <a:buFont typeface="Wingdings" panose="05000000000000000000" pitchFamily="2" charset="2"/>
              <a:buChar char="§"/>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smtClean="0"/>
              <a:t>Edit Master text styles</a:t>
            </a:r>
          </a:p>
        </p:txBody>
      </p:sp>
      <p:sp>
        <p:nvSpPr>
          <p:cNvPr id="13" name="Rectangle 9" descr="Rectangle shape">
            <a:extLst>
              <a:ext uri="{FF2B5EF4-FFF2-40B4-BE49-F238E27FC236}">
                <a16:creationId xmlns:a16="http://schemas.microsoft.com/office/drawing/2014/main" id="{BAFA4FEF-7A90-4960-976C-29791A7BE2C2}"/>
              </a:ext>
            </a:extLst>
          </p:cNvPr>
          <p:cNvSpPr/>
          <p:nvPr userDrawn="1"/>
        </p:nvSpPr>
        <p:spPr>
          <a:xfrm>
            <a:off x="0" y="3292402"/>
            <a:ext cx="370971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99266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9FF20888-4CCD-4546-BBEE-8012B7FF897A}"/>
              </a:ext>
            </a:extLst>
          </p:cNvPr>
          <p:cNvSpPr/>
          <p:nvPr userDrawn="1"/>
        </p:nvSpPr>
        <p:spPr>
          <a:xfrm>
            <a:off x="862258" y="2808480"/>
            <a:ext cx="1132974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1">
            <a:extLst>
              <a:ext uri="{FF2B5EF4-FFF2-40B4-BE49-F238E27FC236}">
                <a16:creationId xmlns:a16="http://schemas.microsoft.com/office/drawing/2014/main" id="{04338E56-892A-4A7D-A723-312505412F26}"/>
              </a:ext>
            </a:extLst>
          </p:cNvPr>
          <p:cNvSpPr/>
          <p:nvPr userDrawn="1"/>
        </p:nvSpPr>
        <p:spPr>
          <a:xfrm>
            <a:off x="6757260" y="636516"/>
            <a:ext cx="3291840" cy="5522976"/>
          </a:xfrm>
          <a:prstGeom prst="rect">
            <a:avLst/>
          </a:prstGeom>
          <a:blipFill>
            <a:blip r:embed="rId2"/>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7114111" y="1485605"/>
            <a:ext cx="2075688" cy="3639312"/>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3591754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Subtitle 2">
            <a:extLst>
              <a:ext uri="{FF2B5EF4-FFF2-40B4-BE49-F238E27FC236}">
                <a16:creationId xmlns:a16="http://schemas.microsoft.com/office/drawing/2014/main" id="{36BBECC5-64BD-44F1-A950-4C2D9B613291}"/>
              </a:ext>
            </a:extLst>
          </p:cNvPr>
          <p:cNvSpPr>
            <a:spLocks noGrp="1"/>
          </p:cNvSpPr>
          <p:nvPr>
            <p:ph type="subTitle" idx="1"/>
          </p:nvPr>
        </p:nvSpPr>
        <p:spPr>
          <a:xfrm>
            <a:off x="4093462" y="5296342"/>
            <a:ext cx="4005073" cy="1561658"/>
          </a:xfrm>
          <a:solidFill>
            <a:schemeClr val="tx1"/>
          </a:solidFill>
        </p:spPr>
        <p:txBody>
          <a:bodyPr vert="horz" lIns="91440" tIns="90000" rIns="91440" bIns="90000" rtlCol="0" anchor="ctr" anchorCtr="0">
            <a:noAutofit/>
          </a:bodyPr>
          <a:lstStyle>
            <a:lvl1pPr marL="0" indent="0" algn="ctr">
              <a:buNone/>
              <a:defRPr lang="en-US" sz="2800" i="0">
                <a:solidFill>
                  <a:schemeClr val="bg1"/>
                </a:solidFill>
              </a:defRPr>
            </a:lvl1pPr>
          </a:lstStyle>
          <a:p>
            <a:pPr marL="228600" lvl="0" indent="-228600" algn="ctr">
              <a:spcBef>
                <a:spcPts val="600"/>
              </a:spcBef>
            </a:pPr>
            <a:r>
              <a:rPr lang="en-US" noProof="0" smtClean="0"/>
              <a:t>Click to edit Master subtitle style</a:t>
            </a:r>
            <a:endParaRPr lang="en-US" noProof="0"/>
          </a:p>
        </p:txBody>
      </p:sp>
    </p:spTree>
    <p:extLst>
      <p:ext uri="{BB962C8B-B14F-4D97-AF65-F5344CB8AC3E}">
        <p14:creationId xmlns:p14="http://schemas.microsoft.com/office/powerpoint/2010/main" val="2740075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6"/>
            <a:ext cx="5879592" cy="2136164"/>
          </a:xfrm>
          <a:solidFill>
            <a:schemeClr val="tx1"/>
          </a:solid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a:t>CLICK TO EDIT</a:t>
            </a:r>
          </a:p>
        </p:txBody>
      </p:sp>
      <p:sp>
        <p:nvSpPr>
          <p:cNvPr id="7" name="Slide Number Placeholder 6">
            <a:extLst>
              <a:ext uri="{FF2B5EF4-FFF2-40B4-BE49-F238E27FC236}">
                <a16:creationId xmlns:a16="http://schemas.microsoft.com/office/drawing/2014/main" id="{62F291F5-706F-4B04-9757-B8F1D883D295}"/>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7DCA489B-C5F7-4E9C-B3E3-881B0B99FA70}"/>
              </a:ext>
            </a:extLst>
          </p:cNvPr>
          <p:cNvSpPr>
            <a:spLocks noGrp="1"/>
          </p:cNvSpPr>
          <p:nvPr>
            <p:ph type="body" idx="1"/>
          </p:nvPr>
        </p:nvSpPr>
        <p:spPr>
          <a:xfrm>
            <a:off x="836613" y="5165559"/>
            <a:ext cx="5879592" cy="892341"/>
          </a:xfrm>
          <a:solidFill>
            <a:schemeClr val="tx1"/>
          </a:solidFill>
        </p:spPr>
        <p:txBody>
          <a:bodyPr vert="horz" lIns="432000" tIns="144000" rIns="144000" bIns="144000" rtlCol="0" anchor="ctr" anchorCtr="0">
            <a:normAutofit/>
          </a:bodyPr>
          <a:lstStyle>
            <a:lvl1pPr marL="0" indent="0">
              <a:buNone/>
              <a:defRPr lang="en-US" sz="2800" i="0">
                <a:solidFill>
                  <a:schemeClr val="bg1"/>
                </a:solidFill>
              </a:defRPr>
            </a:lvl1pPr>
          </a:lstStyle>
          <a:p>
            <a:pPr marL="228600" lvl="0" indent="-228600">
              <a:lnSpc>
                <a:spcPct val="85000"/>
              </a:lnSpc>
              <a:spcBef>
                <a:spcPts val="0"/>
              </a:spcBef>
            </a:pPr>
            <a:r>
              <a:rPr lang="en-US" noProof="0" smtClean="0"/>
              <a:t>Edit Master text styles</a:t>
            </a:r>
          </a:p>
        </p:txBody>
      </p:sp>
    </p:spTree>
    <p:extLst>
      <p:ext uri="{BB962C8B-B14F-4D97-AF65-F5344CB8AC3E}">
        <p14:creationId xmlns:p14="http://schemas.microsoft.com/office/powerpoint/2010/main" val="1489074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6" name="Content Placeholder 2">
            <a:extLst>
              <a:ext uri="{FF2B5EF4-FFF2-40B4-BE49-F238E27FC236}">
                <a16:creationId xmlns:a16="http://schemas.microsoft.com/office/drawing/2014/main" id="{19C5C32A-5788-45B9-9EE4-6043A12F95C3}"/>
              </a:ext>
            </a:extLst>
          </p:cNvPr>
          <p:cNvSpPr>
            <a:spLocks noGrp="1"/>
          </p:cNvSpPr>
          <p:nvPr>
            <p:ph idx="1"/>
          </p:nvPr>
        </p:nvSpPr>
        <p:spPr>
          <a:xfrm>
            <a:off x="838200" y="1825625"/>
            <a:ext cx="10515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884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2" y="2193928"/>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2" y="3937409"/>
            <a:ext cx="4412151"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58722" y="4669416"/>
            <a:ext cx="4405066" cy="1159884"/>
          </a:xfrm>
        </p:spPr>
        <p:txBody>
          <a:bodyPr lIns="0" tIns="0" rIns="0" bIns="0" anchor="t" anchorCtr="0">
            <a:normAutofit/>
          </a:bodyPr>
          <a:lstStyle>
            <a:lvl1pPr marL="0" indent="0">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1028700"/>
            <a:ext cx="6103084" cy="4800600"/>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1" name="Rectangle 22" descr="Rectangle shape">
            <a:extLst>
              <a:ext uri="{FF2B5EF4-FFF2-40B4-BE49-F238E27FC236}">
                <a16:creationId xmlns:a16="http://schemas.microsoft.com/office/drawing/2014/main" id="{7BAA7414-D7E1-4BB4-98C3-E169FD560880}"/>
              </a:ext>
            </a:extLst>
          </p:cNvPr>
          <p:cNvSpPr/>
          <p:nvPr userDrawn="1"/>
        </p:nvSpPr>
        <p:spPr>
          <a:xfrm>
            <a:off x="6102067" y="3654638"/>
            <a:ext cx="326440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98452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10D7E270-C747-45FB-A97F-14B73F53F901}"/>
              </a:ext>
            </a:extLst>
          </p:cNvPr>
          <p:cNvSpPr>
            <a:spLocks noGrp="1"/>
          </p:cNvSpPr>
          <p:nvPr>
            <p:ph sz="half" idx="2"/>
          </p:nvPr>
        </p:nvSpPr>
        <p:spPr>
          <a:xfrm>
            <a:off x="6172200" y="1825625"/>
            <a:ext cx="5181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Content Placeholder 2">
            <a:extLst>
              <a:ext uri="{FF2B5EF4-FFF2-40B4-BE49-F238E27FC236}">
                <a16:creationId xmlns:a16="http://schemas.microsoft.com/office/drawing/2014/main" id="{63B39A0C-6C9B-424E-B638-435C971B9035}"/>
              </a:ext>
            </a:extLst>
          </p:cNvPr>
          <p:cNvSpPr>
            <a:spLocks noGrp="1"/>
          </p:cNvSpPr>
          <p:nvPr>
            <p:ph sz="half" idx="1"/>
          </p:nvPr>
        </p:nvSpPr>
        <p:spPr>
          <a:xfrm>
            <a:off x="838200" y="1825625"/>
            <a:ext cx="5181600" cy="41132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17668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850A0897-12BD-44B8-A42A-3A5C2AF4D85E}"/>
              </a:ext>
            </a:extLst>
          </p:cNvPr>
          <p:cNvSpPr>
            <a:spLocks noGrp="1"/>
          </p:cNvSpPr>
          <p:nvPr>
            <p:ph sz="half" idx="2"/>
          </p:nvPr>
        </p:nvSpPr>
        <p:spPr>
          <a:xfrm>
            <a:off x="839788" y="2505075"/>
            <a:ext cx="5157787" cy="343381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4">
            <a:extLst>
              <a:ext uri="{FF2B5EF4-FFF2-40B4-BE49-F238E27FC236}">
                <a16:creationId xmlns:a16="http://schemas.microsoft.com/office/drawing/2014/main" id="{FB3B52FC-6C01-4691-8A4C-515E4AD91627}"/>
              </a:ext>
            </a:extLst>
          </p:cNvPr>
          <p:cNvSpPr>
            <a:spLocks noGrp="1"/>
          </p:cNvSpPr>
          <p:nvPr>
            <p:ph type="body" sz="quarter" idx="3"/>
          </p:nvPr>
        </p:nvSpPr>
        <p:spPr>
          <a:xfrm>
            <a:off x="6172200" y="1835405"/>
            <a:ext cx="5183188" cy="62901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2" name="Content Placeholder 5">
            <a:extLst>
              <a:ext uri="{FF2B5EF4-FFF2-40B4-BE49-F238E27FC236}">
                <a16:creationId xmlns:a16="http://schemas.microsoft.com/office/drawing/2014/main" id="{7A7E6861-785E-404A-A922-8C16D9A32887}"/>
              </a:ext>
            </a:extLst>
          </p:cNvPr>
          <p:cNvSpPr>
            <a:spLocks noGrp="1"/>
          </p:cNvSpPr>
          <p:nvPr>
            <p:ph sz="quarter" idx="4"/>
          </p:nvPr>
        </p:nvSpPr>
        <p:spPr>
          <a:xfrm>
            <a:off x="6172200" y="2505075"/>
            <a:ext cx="5183188" cy="343381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Text Placeholder 2">
            <a:extLst>
              <a:ext uri="{FF2B5EF4-FFF2-40B4-BE49-F238E27FC236}">
                <a16:creationId xmlns:a16="http://schemas.microsoft.com/office/drawing/2014/main" id="{F5A918AA-979F-4672-80CF-28680D6021CA}"/>
              </a:ext>
            </a:extLst>
          </p:cNvPr>
          <p:cNvSpPr>
            <a:spLocks noGrp="1"/>
          </p:cNvSpPr>
          <p:nvPr>
            <p:ph type="body" idx="1"/>
          </p:nvPr>
        </p:nvSpPr>
        <p:spPr>
          <a:xfrm>
            <a:off x="839788" y="1835405"/>
            <a:ext cx="5157787" cy="629019"/>
          </a:xfrm>
        </p:spPr>
        <p:txBody>
          <a:bodyPr vert="horz" lIns="91440" tIns="45720" rIns="91440" bIns="45720" rtlCol="0" anchor="b">
            <a:normAutofit/>
          </a:bodyPr>
          <a:lstStyle>
            <a:lvl1pPr marL="0" indent="0">
              <a:buNone/>
              <a:defRPr lang="en-US" b="1">
                <a:solidFill>
                  <a:schemeClr val="tx1"/>
                </a:solidFill>
              </a:defRPr>
            </a:lvl1pPr>
          </a:lstStyle>
          <a:p>
            <a:pPr marL="228600" lvl="0" indent="-228600"/>
            <a:r>
              <a:rPr lang="en-US" noProof="0" smtClean="0"/>
              <a:t>Edit Master text styles</a:t>
            </a:r>
          </a:p>
        </p:txBody>
      </p:sp>
    </p:spTree>
    <p:extLst>
      <p:ext uri="{BB962C8B-B14F-4D97-AF65-F5344CB8AC3E}">
        <p14:creationId xmlns:p14="http://schemas.microsoft.com/office/powerpoint/2010/main" val="664815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61648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smtClean="0"/>
              <a:t>Click to edit Master title style</a:t>
            </a:r>
            <a:endParaRPr lang="en-US" noProof="0"/>
          </a:p>
        </p:txBody>
      </p:sp>
      <p:sp>
        <p:nvSpPr>
          <p:cNvPr id="8" name="Text Placeholder 7">
            <a:extLst>
              <a:ext uri="{FF2B5EF4-FFF2-40B4-BE49-F238E27FC236}">
                <a16:creationId xmlns:a16="http://schemas.microsoft.com/office/drawing/2014/main" id="{1C312BFB-BA84-40BC-BBA2-C294189319F8}"/>
              </a:ext>
            </a:extLst>
          </p:cNvPr>
          <p:cNvSpPr>
            <a:spLocks noGrp="1"/>
          </p:cNvSpPr>
          <p:nvPr>
            <p:ph type="body" sz="quarter" idx="13"/>
          </p:nvPr>
        </p:nvSpPr>
        <p:spPr>
          <a:xfrm>
            <a:off x="1511593" y="2297906"/>
            <a:ext cx="9168815" cy="226218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26582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15244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smtClean="0"/>
              <a:t>Click to edit Master title style</a:t>
            </a:r>
            <a:endParaRPr lang="en-US" noProof="0"/>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0" name="Content Placeholder 2">
            <a:extLst>
              <a:ext uri="{FF2B5EF4-FFF2-40B4-BE49-F238E27FC236}">
                <a16:creationId xmlns:a16="http://schemas.microsoft.com/office/drawing/2014/main" id="{2B196433-397C-4024-BB40-8EDB069782B6}"/>
              </a:ext>
            </a:extLst>
          </p:cNvPr>
          <p:cNvSpPr>
            <a:spLocks noGrp="1"/>
          </p:cNvSpPr>
          <p:nvPr>
            <p:ph idx="1"/>
          </p:nvPr>
        </p:nvSpPr>
        <p:spPr>
          <a:xfrm>
            <a:off x="5267324" y="457201"/>
            <a:ext cx="6088063" cy="54038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62432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smtClean="0"/>
              <a:t>Click to edit Master title style</a:t>
            </a:r>
            <a:endParaRPr lang="en-US" noProof="0"/>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1" name="Picture Placeholder 2">
            <a:extLst>
              <a:ext uri="{FF2B5EF4-FFF2-40B4-BE49-F238E27FC236}">
                <a16:creationId xmlns:a16="http://schemas.microsoft.com/office/drawing/2014/main" id="{7644D3B2-87EE-4E9C-BEEE-DBEAEB852D59}"/>
              </a:ext>
            </a:extLst>
          </p:cNvPr>
          <p:cNvSpPr>
            <a:spLocks noGrp="1"/>
          </p:cNvSpPr>
          <p:nvPr>
            <p:ph type="pic" idx="1"/>
          </p:nvPr>
        </p:nvSpPr>
        <p:spPr>
          <a:xfrm>
            <a:off x="5267324" y="457201"/>
            <a:ext cx="60880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1693093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9789" y="707217"/>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16512"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465609" y="2023413"/>
            <a:ext cx="2752023"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12629" y="3054194"/>
            <a:ext cx="1623978"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12823" y="3054194"/>
            <a:ext cx="2113508"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575353"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12823" y="3677189"/>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873425" y="3054194"/>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535245"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12823"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873424" y="3677189"/>
            <a:ext cx="2331720" cy="539496"/>
          </a:xfrm>
          <a:ln>
            <a:solidFill>
              <a:srgbClr val="000000">
                <a:alpha val="30196"/>
              </a:srgbClr>
            </a:solid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2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68689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6959600" y="0"/>
            <a:ext cx="4370388" cy="6057900"/>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
        <p:nvSpPr>
          <p:cNvPr id="14" name="Rectangle 9" descr="Rectangle shape">
            <a:extLst>
              <a:ext uri="{FF2B5EF4-FFF2-40B4-BE49-F238E27FC236}">
                <a16:creationId xmlns:a16="http://schemas.microsoft.com/office/drawing/2014/main" id="{A7050B34-5735-49CB-A564-B50456B9E4D8}"/>
              </a:ext>
            </a:extLst>
          </p:cNvPr>
          <p:cNvSpPr/>
          <p:nvPr userDrawn="1"/>
        </p:nvSpPr>
        <p:spPr>
          <a:xfrm>
            <a:off x="0" y="2816577"/>
            <a:ext cx="306447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5554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Left Picture Layout">
    <p:spTree>
      <p:nvGrpSpPr>
        <p:cNvPr id="1" name=""/>
        <p:cNvGrpSpPr/>
        <p:nvPr/>
      </p:nvGrpSpPr>
      <p:grpSpPr>
        <a:xfrm>
          <a:off x="0" y="0"/>
          <a:ext cx="0" cy="0"/>
          <a:chOff x="0" y="0"/>
          <a:chExt cx="0" cy="0"/>
        </a:xfrm>
      </p:grpSpPr>
      <p:sp>
        <p:nvSpPr>
          <p:cNvPr id="10" name="Rectangle 18" descr="Rectangle shape">
            <a:extLst>
              <a:ext uri="{FF2B5EF4-FFF2-40B4-BE49-F238E27FC236}">
                <a16:creationId xmlns:a16="http://schemas.microsoft.com/office/drawing/2014/main" id="{D2154103-FC4F-4381-B8F8-EBD2FE883B77}"/>
              </a:ext>
            </a:extLst>
          </p:cNvPr>
          <p:cNvSpPr/>
          <p:nvPr userDrawn="1"/>
        </p:nvSpPr>
        <p:spPr>
          <a:xfrm>
            <a:off x="-1" y="2816577"/>
            <a:ext cx="852334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icture Placeholder 7">
            <a:extLst>
              <a:ext uri="{FF2B5EF4-FFF2-40B4-BE49-F238E27FC236}">
                <a16:creationId xmlns:a16="http://schemas.microsoft.com/office/drawing/2014/main" id="{7BF30168-0B34-44BC-AACE-89DE62358C88}"/>
              </a:ext>
            </a:extLst>
          </p:cNvPr>
          <p:cNvSpPr>
            <a:spLocks noGrp="1"/>
          </p:cNvSpPr>
          <p:nvPr>
            <p:ph type="pic" sz="quarter" idx="14"/>
          </p:nvPr>
        </p:nvSpPr>
        <p:spPr>
          <a:xfrm>
            <a:off x="838200" y="765174"/>
            <a:ext cx="4429125" cy="6092825"/>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079061" y="1391821"/>
            <a:ext cx="5252202"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9024423"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Text Placeholder 2">
            <a:extLst>
              <a:ext uri="{FF2B5EF4-FFF2-40B4-BE49-F238E27FC236}">
                <a16:creationId xmlns:a16="http://schemas.microsoft.com/office/drawing/2014/main" id="{BEB1C6EE-FA97-4634-A102-9B45058E9E25}"/>
              </a:ext>
            </a:extLst>
          </p:cNvPr>
          <p:cNvSpPr>
            <a:spLocks noGrp="1"/>
          </p:cNvSpPr>
          <p:nvPr>
            <p:ph type="body" idx="13"/>
          </p:nvPr>
        </p:nvSpPr>
        <p:spPr>
          <a:xfrm>
            <a:off x="6107591" y="3203259"/>
            <a:ext cx="5223672" cy="2880344"/>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Tree>
    <p:extLst>
      <p:ext uri="{BB962C8B-B14F-4D97-AF65-F5344CB8AC3E}">
        <p14:creationId xmlns:p14="http://schemas.microsoft.com/office/powerpoint/2010/main" val="90914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721639"/>
            <a:ext cx="4405067"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1648384"/>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85383"/>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5295403" y="1303786"/>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4" name="Picture Placeholder 7">
            <a:extLst>
              <a:ext uri="{FF2B5EF4-FFF2-40B4-BE49-F238E27FC236}">
                <a16:creationId xmlns:a16="http://schemas.microsoft.com/office/drawing/2014/main" id="{0AFA18C9-04D0-44DF-808A-2C34FCE9E7D7}"/>
              </a:ext>
            </a:extLst>
          </p:cNvPr>
          <p:cNvSpPr>
            <a:spLocks noGrp="1"/>
          </p:cNvSpPr>
          <p:nvPr>
            <p:ph type="pic" sz="quarter" idx="18"/>
          </p:nvPr>
        </p:nvSpPr>
        <p:spPr>
          <a:xfrm>
            <a:off x="5295403" y="4838737"/>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5" name="Picture Placeholder 7">
            <a:extLst>
              <a:ext uri="{FF2B5EF4-FFF2-40B4-BE49-F238E27FC236}">
                <a16:creationId xmlns:a16="http://schemas.microsoft.com/office/drawing/2014/main" id="{6588C383-1FFC-421F-B64D-C20A8FF1D912}"/>
              </a:ext>
            </a:extLst>
          </p:cNvPr>
          <p:cNvSpPr>
            <a:spLocks noGrp="1"/>
          </p:cNvSpPr>
          <p:nvPr>
            <p:ph type="pic" sz="quarter" idx="19"/>
          </p:nvPr>
        </p:nvSpPr>
        <p:spPr>
          <a:xfrm>
            <a:off x="5295403" y="3660420"/>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6" name="Picture Placeholder 7">
            <a:extLst>
              <a:ext uri="{FF2B5EF4-FFF2-40B4-BE49-F238E27FC236}">
                <a16:creationId xmlns:a16="http://schemas.microsoft.com/office/drawing/2014/main" id="{41C4D3D8-E6E7-4E66-B661-6F7F594B2B8E}"/>
              </a:ext>
            </a:extLst>
          </p:cNvPr>
          <p:cNvSpPr>
            <a:spLocks noGrp="1"/>
          </p:cNvSpPr>
          <p:nvPr>
            <p:ph type="pic" sz="quarter" idx="20"/>
          </p:nvPr>
        </p:nvSpPr>
        <p:spPr>
          <a:xfrm>
            <a:off x="5295403" y="2482103"/>
            <a:ext cx="731520" cy="731520"/>
          </a:xfrm>
        </p:spPr>
        <p:txBody>
          <a:bodyPr lIns="0" tIns="0" rIns="0" bIns="0" anchor="ctr" anchorCtr="0">
            <a:noAutofit/>
          </a:bodyPr>
          <a:lstStyle>
            <a:lvl1pPr marL="0" indent="0" algn="ctr">
              <a:buNone/>
              <a:defRPr sz="400"/>
            </a:lvl1pPr>
          </a:lstStyle>
          <a:p>
            <a:r>
              <a:rPr lang="en-US" noProof="0" smtClean="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1026327"/>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Text Placeholder 2">
            <a:extLst>
              <a:ext uri="{FF2B5EF4-FFF2-40B4-BE49-F238E27FC236}">
                <a16:creationId xmlns:a16="http://schemas.microsoft.com/office/drawing/2014/main" id="{3F24AAA0-C33F-4C49-B5BA-CCA4DF164082}"/>
              </a:ext>
            </a:extLst>
          </p:cNvPr>
          <p:cNvSpPr>
            <a:spLocks noGrp="1"/>
          </p:cNvSpPr>
          <p:nvPr>
            <p:ph type="body" idx="22"/>
          </p:nvPr>
        </p:nvSpPr>
        <p:spPr>
          <a:xfrm>
            <a:off x="6284490" y="5186182"/>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9" name="Text Placeholder 2">
            <a:extLst>
              <a:ext uri="{FF2B5EF4-FFF2-40B4-BE49-F238E27FC236}">
                <a16:creationId xmlns:a16="http://schemas.microsoft.com/office/drawing/2014/main" id="{F15EA430-9504-4CC7-90B9-8BAC49418BCE}"/>
              </a:ext>
            </a:extLst>
          </p:cNvPr>
          <p:cNvSpPr>
            <a:spLocks noGrp="1"/>
          </p:cNvSpPr>
          <p:nvPr>
            <p:ph type="body" idx="23"/>
          </p:nvPr>
        </p:nvSpPr>
        <p:spPr>
          <a:xfrm>
            <a:off x="6284490" y="4564125"/>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Text Placeholder 2">
            <a:extLst>
              <a:ext uri="{FF2B5EF4-FFF2-40B4-BE49-F238E27FC236}">
                <a16:creationId xmlns:a16="http://schemas.microsoft.com/office/drawing/2014/main" id="{2452F643-0A90-42B8-A436-966F84D9136B}"/>
              </a:ext>
            </a:extLst>
          </p:cNvPr>
          <p:cNvSpPr>
            <a:spLocks noGrp="1"/>
          </p:cNvSpPr>
          <p:nvPr>
            <p:ph type="body" idx="24"/>
          </p:nvPr>
        </p:nvSpPr>
        <p:spPr>
          <a:xfrm>
            <a:off x="6284490" y="4006916"/>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08A7C240-D1B7-4005-B9AF-81E3B026A242}"/>
              </a:ext>
            </a:extLst>
          </p:cNvPr>
          <p:cNvSpPr>
            <a:spLocks noGrp="1"/>
          </p:cNvSpPr>
          <p:nvPr>
            <p:ph type="body" idx="25"/>
          </p:nvPr>
        </p:nvSpPr>
        <p:spPr>
          <a:xfrm>
            <a:off x="6284490" y="3384859"/>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Text Placeholder 2">
            <a:extLst>
              <a:ext uri="{FF2B5EF4-FFF2-40B4-BE49-F238E27FC236}">
                <a16:creationId xmlns:a16="http://schemas.microsoft.com/office/drawing/2014/main" id="{6E6F2B4F-B958-4180-9985-068471C0E34E}"/>
              </a:ext>
            </a:extLst>
          </p:cNvPr>
          <p:cNvSpPr>
            <a:spLocks noGrp="1"/>
          </p:cNvSpPr>
          <p:nvPr>
            <p:ph type="body" idx="26"/>
          </p:nvPr>
        </p:nvSpPr>
        <p:spPr>
          <a:xfrm>
            <a:off x="6284490" y="2827650"/>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3" name="Text Placeholder 2">
            <a:extLst>
              <a:ext uri="{FF2B5EF4-FFF2-40B4-BE49-F238E27FC236}">
                <a16:creationId xmlns:a16="http://schemas.microsoft.com/office/drawing/2014/main" id="{09A84110-1CE1-45A4-BFE9-E44A4D9F4FF5}"/>
              </a:ext>
            </a:extLst>
          </p:cNvPr>
          <p:cNvSpPr>
            <a:spLocks noGrp="1"/>
          </p:cNvSpPr>
          <p:nvPr>
            <p:ph type="body" idx="27"/>
          </p:nvPr>
        </p:nvSpPr>
        <p:spPr>
          <a:xfrm>
            <a:off x="6284490" y="2205593"/>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4" name="Rectangle 13" descr="Rectangle shape">
            <a:extLst>
              <a:ext uri="{FF2B5EF4-FFF2-40B4-BE49-F238E27FC236}">
                <a16:creationId xmlns:a16="http://schemas.microsoft.com/office/drawing/2014/main" id="{4553F3B7-CCC3-488E-B551-867E00CF0DB6}"/>
              </a:ext>
            </a:extLst>
          </p:cNvPr>
          <p:cNvSpPr/>
          <p:nvPr userDrawn="1"/>
        </p:nvSpPr>
        <p:spPr>
          <a:xfrm>
            <a:off x="0" y="3442217"/>
            <a:ext cx="309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6874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uter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0348B992-DA91-41CC-A9C7-B1E6405BB768}"/>
              </a:ext>
            </a:extLst>
          </p:cNvPr>
          <p:cNvSpPr/>
          <p:nvPr userDrawn="1"/>
        </p:nvSpPr>
        <p:spPr>
          <a:xfrm>
            <a:off x="1" y="3120256"/>
            <a:ext cx="922396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864" y="871857"/>
            <a:ext cx="5076191" cy="5114286"/>
          </a:xfrm>
          <a:prstGeom prst="rect">
            <a:avLst/>
          </a:prstGeom>
        </p:spPr>
      </p:pic>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2" y="1656048"/>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2" y="3495781"/>
            <a:ext cx="4412151" cy="539496"/>
          </a:xfrm>
        </p:spPr>
        <p:txBody>
          <a:bodyPr lIns="0" tIns="0" rIns="0" bIns="0" anchor="b"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42680" y="4179662"/>
            <a:ext cx="4405066" cy="115988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1284270" y="1243173"/>
            <a:ext cx="4387066" cy="2427874"/>
          </a:xfrm>
        </p:spPr>
        <p:txBody>
          <a:bodyPr lIns="0" tIns="0" rIns="0" bIns="0" anchor="ctr" anchorCtr="0">
            <a:noAutofit/>
          </a:bodyPr>
          <a:lstStyle>
            <a:lvl1pPr marL="0" indent="0" algn="ctr">
              <a:buNone/>
              <a:defRPr sz="1800"/>
            </a:lvl1pPr>
          </a:lstStyle>
          <a:p>
            <a:r>
              <a:rPr lang="en-US" noProof="0" smtClean="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77938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Title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52D122-994D-483A-BEAE-EB42A0E0961E}"/>
              </a:ext>
            </a:extLst>
          </p:cNvPr>
          <p:cNvSpPr/>
          <p:nvPr userDrawn="1"/>
        </p:nvSpPr>
        <p:spPr>
          <a:xfrm>
            <a:off x="3919728" y="-1"/>
            <a:ext cx="4352400" cy="1819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smtClean="0"/>
              <a:t>Click icon to add picture</a:t>
            </a: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1737360"/>
          </a:xfrm>
          <a:noFill/>
        </p:spPr>
        <p:txBody>
          <a:bodyPr lIns="0" tIns="180000" rIns="0" bIns="0" anchor="ctr"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7" name="Text Placeholder 6">
            <a:extLst>
              <a:ext uri="{FF2B5EF4-FFF2-40B4-BE49-F238E27FC236}">
                <a16:creationId xmlns:a16="http://schemas.microsoft.com/office/drawing/2014/main" id="{2685A6CA-852E-4D31-8861-0347B4869D82}"/>
              </a:ext>
            </a:extLst>
          </p:cNvPr>
          <p:cNvSpPr>
            <a:spLocks noGrp="1"/>
          </p:cNvSpPr>
          <p:nvPr>
            <p:ph type="body" sz="quarter" idx="18"/>
          </p:nvPr>
        </p:nvSpPr>
        <p:spPr>
          <a:xfrm>
            <a:off x="3919728" y="1732572"/>
            <a:ext cx="4352400" cy="1404000"/>
          </a:xfrm>
          <a:solidFill>
            <a:schemeClr val="tx1"/>
          </a:solidFill>
        </p:spPr>
        <p:txBody>
          <a:bodyPr lIns="180000" tIns="360000" rIns="180000" bIns="0">
            <a:normAutofit/>
          </a:bodyPr>
          <a:lstStyle>
            <a:lvl1pPr marL="0" indent="0" algn="ctr">
              <a:buNone/>
              <a:defRPr sz="1800" b="1" i="0">
                <a:solidFill>
                  <a:schemeClr val="bg1"/>
                </a:solidFill>
              </a:defRPr>
            </a:lvl1pPr>
            <a:lvl2pPr marL="457200" indent="0">
              <a:buNone/>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a:r>
              <a:rPr lang="en-US" noProof="0" smtClean="0"/>
              <a:t>Edit Master text styles</a:t>
            </a:r>
          </a:p>
        </p:txBody>
      </p:sp>
      <p:sp>
        <p:nvSpPr>
          <p:cNvPr id="10" name="Rectangle 23" descr="Rectangle shape">
            <a:extLst>
              <a:ext uri="{FF2B5EF4-FFF2-40B4-BE49-F238E27FC236}">
                <a16:creationId xmlns:a16="http://schemas.microsoft.com/office/drawing/2014/main" id="{A5229D97-30B4-42B0-8D6E-5BE4A017D8F7}"/>
              </a:ext>
            </a:extLst>
          </p:cNvPr>
          <p:cNvSpPr/>
          <p:nvPr userDrawn="1"/>
        </p:nvSpPr>
        <p:spPr>
          <a:xfrm>
            <a:off x="5089200" y="1528090"/>
            <a:ext cx="71028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6344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locks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pPr/>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939606"/>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1216020"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1216020"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4" name="Picture Placeholder 13">
            <a:extLst>
              <a:ext uri="{FF2B5EF4-FFF2-40B4-BE49-F238E27FC236}">
                <a16:creationId xmlns:a16="http://schemas.microsoft.com/office/drawing/2014/main" id="{6CFA9DC2-8816-4504-9E78-0D6A51A4ABBE}"/>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8" name="Text Placeholder 7">
            <a:extLst>
              <a:ext uri="{FF2B5EF4-FFF2-40B4-BE49-F238E27FC236}">
                <a16:creationId xmlns:a16="http://schemas.microsoft.com/office/drawing/2014/main" id="{2C9DB526-D20B-406D-B9C4-1B2FE4922375}"/>
              </a:ext>
            </a:extLst>
          </p:cNvPr>
          <p:cNvSpPr>
            <a:spLocks noGrp="1"/>
          </p:cNvSpPr>
          <p:nvPr>
            <p:ph type="body" sz="quarter" idx="28" hasCustomPrompt="1"/>
          </p:nvPr>
        </p:nvSpPr>
        <p:spPr>
          <a:xfrm>
            <a:off x="862258"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1</a:t>
            </a:r>
          </a:p>
        </p:txBody>
      </p:sp>
      <p:sp>
        <p:nvSpPr>
          <p:cNvPr id="25" name="Text Placeholder 2">
            <a:extLst>
              <a:ext uri="{FF2B5EF4-FFF2-40B4-BE49-F238E27FC236}">
                <a16:creationId xmlns:a16="http://schemas.microsoft.com/office/drawing/2014/main" id="{76963D45-FFEE-47B2-BF3C-EF83D09DA715}"/>
              </a:ext>
            </a:extLst>
          </p:cNvPr>
          <p:cNvSpPr>
            <a:spLocks noGrp="1"/>
          </p:cNvSpPr>
          <p:nvPr>
            <p:ph type="body" idx="29"/>
          </p:nvPr>
        </p:nvSpPr>
        <p:spPr>
          <a:xfrm>
            <a:off x="4834375"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hasCustomPrompt="1"/>
          </p:nvPr>
        </p:nvSpPr>
        <p:spPr>
          <a:xfrm>
            <a:off x="4834375"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7" name="Text Placeholder 7">
            <a:extLst>
              <a:ext uri="{FF2B5EF4-FFF2-40B4-BE49-F238E27FC236}">
                <a16:creationId xmlns:a16="http://schemas.microsoft.com/office/drawing/2014/main" id="{26217025-86DB-4E40-9AE4-98C2F14CA8DA}"/>
              </a:ext>
            </a:extLst>
          </p:cNvPr>
          <p:cNvSpPr>
            <a:spLocks noGrp="1"/>
          </p:cNvSpPr>
          <p:nvPr>
            <p:ph type="body" sz="quarter" idx="31" hasCustomPrompt="1"/>
          </p:nvPr>
        </p:nvSpPr>
        <p:spPr>
          <a:xfrm>
            <a:off x="4480613"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2</a:t>
            </a:r>
          </a:p>
        </p:txBody>
      </p:sp>
      <p:sp>
        <p:nvSpPr>
          <p:cNvPr id="28" name="Text Placeholder 2">
            <a:extLst>
              <a:ext uri="{FF2B5EF4-FFF2-40B4-BE49-F238E27FC236}">
                <a16:creationId xmlns:a16="http://schemas.microsoft.com/office/drawing/2014/main" id="{5CDA6EA2-A642-4AE3-88FA-F776A7BE3CA8}"/>
              </a:ext>
            </a:extLst>
          </p:cNvPr>
          <p:cNvSpPr>
            <a:spLocks noGrp="1"/>
          </p:cNvSpPr>
          <p:nvPr>
            <p:ph type="body" idx="32"/>
          </p:nvPr>
        </p:nvSpPr>
        <p:spPr>
          <a:xfrm>
            <a:off x="8452731"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9" name="Text Placeholder 2">
            <a:extLst>
              <a:ext uri="{FF2B5EF4-FFF2-40B4-BE49-F238E27FC236}">
                <a16:creationId xmlns:a16="http://schemas.microsoft.com/office/drawing/2014/main" id="{FCF657BA-97D6-465F-8436-31FB0B884C8B}"/>
              </a:ext>
            </a:extLst>
          </p:cNvPr>
          <p:cNvSpPr>
            <a:spLocks noGrp="1"/>
          </p:cNvSpPr>
          <p:nvPr>
            <p:ph type="body" idx="33" hasCustomPrompt="1"/>
          </p:nvPr>
        </p:nvSpPr>
        <p:spPr>
          <a:xfrm>
            <a:off x="8452731"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0" name="Text Placeholder 7">
            <a:extLst>
              <a:ext uri="{FF2B5EF4-FFF2-40B4-BE49-F238E27FC236}">
                <a16:creationId xmlns:a16="http://schemas.microsoft.com/office/drawing/2014/main" id="{CBAA4180-32A5-4A82-BFBA-8673723FAAEA}"/>
              </a:ext>
            </a:extLst>
          </p:cNvPr>
          <p:cNvSpPr>
            <a:spLocks noGrp="1"/>
          </p:cNvSpPr>
          <p:nvPr>
            <p:ph type="body" sz="quarter" idx="34" hasCustomPrompt="1"/>
          </p:nvPr>
        </p:nvSpPr>
        <p:spPr>
          <a:xfrm>
            <a:off x="8098969"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3</a:t>
            </a:r>
          </a:p>
        </p:txBody>
      </p:sp>
      <p:sp>
        <p:nvSpPr>
          <p:cNvPr id="18" name="Rectangle 16" descr="Rectangle shape">
            <a:extLst>
              <a:ext uri="{FF2B5EF4-FFF2-40B4-BE49-F238E27FC236}">
                <a16:creationId xmlns:a16="http://schemas.microsoft.com/office/drawing/2014/main" id="{8F2E6E6B-AE50-42CD-844F-3408DB11EFCE}"/>
              </a:ext>
            </a:extLst>
          </p:cNvPr>
          <p:cNvSpPr/>
          <p:nvPr userDrawn="1"/>
        </p:nvSpPr>
        <p:spPr>
          <a:xfrm>
            <a:off x="0" y="1380173"/>
            <a:ext cx="500552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625249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29453-E4C7-46CA-BEF5-0E2A92C8E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noProof="0"/>
              <a:t>CLICK TO EDIT MASTER TITLE</a:t>
            </a:r>
            <a:endParaRPr lang="en-US" noProof="0"/>
          </a:p>
        </p:txBody>
      </p:sp>
      <p:sp>
        <p:nvSpPr>
          <p:cNvPr id="3" name="Text Placeholder 2">
            <a:extLst>
              <a:ext uri="{FF2B5EF4-FFF2-40B4-BE49-F238E27FC236}">
                <a16:creationId xmlns:a16="http://schemas.microsoft.com/office/drawing/2014/main" id="{A92ADBBF-AAD4-4971-A7E7-A5D5720D4237}"/>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43DB9995-22AA-4982-8BC6-63933E69EE43}"/>
              </a:ext>
            </a:extLst>
          </p:cNvPr>
          <p:cNvSpPr>
            <a:spLocks noGrp="1"/>
          </p:cNvSpPr>
          <p:nvPr>
            <p:ph type="dt" sz="half" idx="2"/>
          </p:nvPr>
        </p:nvSpPr>
        <p:spPr>
          <a:xfrm>
            <a:off x="838200" y="6095571"/>
            <a:ext cx="2743200" cy="225970"/>
          </a:xfrm>
          <a:prstGeom prst="rect">
            <a:avLst/>
          </a:prstGeom>
        </p:spPr>
        <p:txBody>
          <a:bodyPr vert="horz" lIns="0" tIns="0" rIns="0" bIns="0" rtlCol="0" anchor="b" anchorCtr="0"/>
          <a:lstStyle>
            <a:lvl1pPr algn="l">
              <a:defRPr sz="1000" i="0">
                <a:solidFill>
                  <a:schemeClr val="tx2"/>
                </a:solidFill>
              </a:defRPr>
            </a:lvl1pPr>
          </a:lstStyle>
          <a:p>
            <a:r>
              <a:rPr lang="en-US" noProof="0" dirty="0"/>
              <a:t>MM.DD.20XX</a:t>
            </a:r>
          </a:p>
        </p:txBody>
      </p:sp>
      <p:sp>
        <p:nvSpPr>
          <p:cNvPr id="5" name="Footer Placeholder 4">
            <a:extLst>
              <a:ext uri="{FF2B5EF4-FFF2-40B4-BE49-F238E27FC236}">
                <a16:creationId xmlns:a16="http://schemas.microsoft.com/office/drawing/2014/main" id="{9A7B33D2-B564-49D1-84C1-0C8A19C2E6DE}"/>
              </a:ext>
            </a:extLst>
          </p:cNvPr>
          <p:cNvSpPr>
            <a:spLocks noGrp="1"/>
          </p:cNvSpPr>
          <p:nvPr>
            <p:ph type="ftr" sz="quarter" idx="3"/>
          </p:nvPr>
        </p:nvSpPr>
        <p:spPr>
          <a:xfrm>
            <a:off x="839788" y="6336289"/>
            <a:ext cx="2741612" cy="225969"/>
          </a:xfrm>
          <a:prstGeom prst="rect">
            <a:avLst/>
          </a:prstGeom>
        </p:spPr>
        <p:txBody>
          <a:bodyPr vert="horz" lIns="0" tIns="0" rIns="0" bIns="0" rtlCol="0" anchor="t" anchorCtr="0"/>
          <a:lstStyle>
            <a:lvl1pPr algn="l">
              <a:defRPr sz="1000" i="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E7594BD2-D6A7-476C-B277-0BD3FFADCDA3}"/>
              </a:ext>
            </a:extLst>
          </p:cNvPr>
          <p:cNvSpPr>
            <a:spLocks noGrp="1"/>
          </p:cNvSpPr>
          <p:nvPr>
            <p:ph type="sldNum" sz="quarter" idx="4"/>
          </p:nvPr>
        </p:nvSpPr>
        <p:spPr>
          <a:xfrm>
            <a:off x="11087100" y="6262758"/>
            <a:ext cx="266700" cy="225969"/>
          </a:xfrm>
          <a:prstGeom prst="rect">
            <a:avLst/>
          </a:prstGeom>
        </p:spPr>
        <p:txBody>
          <a:bodyPr vert="horz" lIns="0" tIns="0" rIns="0" bIns="0" rtlCol="0" anchor="t" anchorCtr="0"/>
          <a:lstStyle>
            <a:lvl1pPr algn="ctr">
              <a:defRPr sz="1000" b="1" i="0">
                <a:solidFill>
                  <a:srgbClr val="006F83"/>
                </a:solidFill>
              </a:defRPr>
            </a:lvl1p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380436352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61" r:id="rId4"/>
    <p:sldLayoutId id="2147483660"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4" r:id="rId27"/>
    <p:sldLayoutId id="2147483685" r:id="rId28"/>
    <p:sldLayoutId id="2147483686" r:id="rId29"/>
    <p:sldLayoutId id="2147483689" r:id="rId30"/>
    <p:sldLayoutId id="2147483690" r:id="rId31"/>
    <p:sldLayoutId id="2147483691" r:id="rId32"/>
    <p:sldLayoutId id="2147483694" r:id="rId33"/>
    <p:sldLayoutId id="2147483692" r:id="rId34"/>
    <p:sldLayoutId id="2147483687" r:id="rId35"/>
    <p:sldLayoutId id="2147483693" r:id="rId36"/>
    <p:sldLayoutId id="2147483683" r:id="rId37"/>
  </p:sldLayoutIdLst>
  <p:hf hdr="0"/>
  <p:txStyles>
    <p:titleStyle>
      <a:lvl1pPr algn="l" defTabSz="914400" rtl="1"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Clr>
          <a:schemeClr val="bg2"/>
        </a:buClr>
        <a:buFont typeface="Wingdings" pitchFamily="2" charset="2"/>
        <a:buChar char="§"/>
        <a:defRPr sz="2400"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Clr>
          <a:schemeClr val="bg2"/>
        </a:buClr>
        <a:buFont typeface="Wingdings" pitchFamily="2" charset="2"/>
        <a:buChar char="§"/>
        <a:defRPr sz="2000"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Clr>
          <a:schemeClr val="bg2"/>
        </a:buClr>
        <a:buFont typeface="Wingdings" pitchFamily="2" charset="2"/>
        <a:buChar char="§"/>
        <a:defRPr sz="1800"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Clr>
          <a:schemeClr val="bg2"/>
        </a:buClr>
        <a:buFont typeface="Wingdings" pitchFamily="2" charset="2"/>
        <a:buChar char="§"/>
        <a:defRPr sz="1600"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7151" userDrawn="1">
          <p15:clr>
            <a:srgbClr val="F26B43"/>
          </p15:clr>
        </p15:guide>
        <p15:guide id="3" pos="529" userDrawn="1">
          <p15:clr>
            <a:srgbClr val="F26B43"/>
          </p15:clr>
        </p15:guide>
        <p15:guide id="4" orient="horz" pos="3816" userDrawn="1">
          <p15:clr>
            <a:srgbClr val="F26B43"/>
          </p15:clr>
        </p15:guide>
        <p15:guide id="5" orient="horz" pos="4065" userDrawn="1">
          <p15:clr>
            <a:srgbClr val="F26B43"/>
          </p15:clr>
        </p15:guide>
        <p15:guide id="6" orient="horz" pos="482" userDrawn="1">
          <p15:clr>
            <a:srgbClr val="F26B43"/>
          </p15:clr>
        </p15:guide>
        <p15:guide id="7" pos="3840" userDrawn="1">
          <p15:clr>
            <a:srgbClr val="F26B43"/>
          </p15:clr>
        </p15:guide>
        <p15:guide id="8" orient="horz" pos="2160" userDrawn="1">
          <p15:clr>
            <a:srgbClr val="F26B43"/>
          </p15:clr>
        </p15:guide>
        <p15:guide id="9" pos="3318" userDrawn="1">
          <p15:clr>
            <a:srgbClr val="F26B43"/>
          </p15:clr>
        </p15:guide>
        <p15:guide id="10" pos="4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5" Type="http://schemas.openxmlformats.org/officeDocument/2006/relationships/image" Target="../media/image33.jpe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hyperlink" Target="https://fa.wikipedia.org/wiki/%D9%85%D8%B9%D8%A7%D8%AF%D9%84%D9%87_%D8%AF%DB%8C%D9%81%D8%B1%D8%A7%D9%86%D8%B3%DB%8C%D9%84_%D8%A8%D8%A7_%D9%85%D8%B4%D8%AA%D9%82%D8%A7%D8%AA_%D8%AC%D8%B2%D8%A6%DB%8C" TargetMode="External"/><Relationship Id="rId13" Type="http://schemas.openxmlformats.org/officeDocument/2006/relationships/hyperlink" Target="https://fa.wikipedia.org/wiki/%D8%B3%D8%AA%D8%A7%D8%B1%D9%87%E2%80%8C%D8%B4%D9%86%D8%A7%D8%B3%DB%8C" TargetMode="External"/><Relationship Id="rId3" Type="http://schemas.openxmlformats.org/officeDocument/2006/relationships/hyperlink" Target="https://fa.wikipedia.org/wiki/%D9%81%DB%8C%D8%B2%DB%8C%DA%A9%E2%80%8C%D8%AF%D8%A7%D9%86" TargetMode="External"/><Relationship Id="rId7" Type="http://schemas.openxmlformats.org/officeDocument/2006/relationships/hyperlink" Target="https://fa.wikipedia.org/w/index.php?title=%D9%86%DA%AF%D8%A7%D8%B4%D8%AA_%D8%AE%D8%B7%DB%8C_%D8%AF%DB%8C%D9%81%D8%B1%D8%A7%D9%86%D8%B3%DB%8C%D9%84%DB%8C_%D9%84%D8%A7%D9%BE%D9%84%D8%A7%D8%B3&amp;action=edit&amp;redlink=1" TargetMode="External"/><Relationship Id="rId12" Type="http://schemas.openxmlformats.org/officeDocument/2006/relationships/hyperlink" Target="https://fa.wikipedia.org/wiki/%D8%A7%D9%84%DA%A9%D8%AA%D8%B1%D9%88%D9%85%D8%BA%D9%86%D8%A7%D8%B7%DB%8C%D8%B3" TargetMode="External"/><Relationship Id="rId17" Type="http://schemas.openxmlformats.org/officeDocument/2006/relationships/image" Target="../media/image7.jpeg"/><Relationship Id="rId2" Type="http://schemas.openxmlformats.org/officeDocument/2006/relationships/hyperlink" Target="https://fa.wikipedia.org/wiki/%D8%B1%DB%8C%D8%A7%D8%B6%DB%8C%E2%80%8C%D8%AF%D8%A7%D9%86" TargetMode="External"/><Relationship Id="rId16"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hyperlink" Target="https://fa.wikipedia.org/wiki/%D8%B1%DB%8C%D8%A7%D8%B6%DB%8C_%D9%81%DB%8C%D8%B2%DB%8C%DA%A9" TargetMode="External"/><Relationship Id="rId11" Type="http://schemas.openxmlformats.org/officeDocument/2006/relationships/hyperlink" Target="https://fa.wikipedia.org/wiki/%D9%85%D9%87%D9%86%D8%AF%D8%B3%DB%8C" TargetMode="External"/><Relationship Id="rId5" Type="http://schemas.openxmlformats.org/officeDocument/2006/relationships/hyperlink" Target="https://fa.wikipedia.org/wiki/%D9%81%DB%8C%D9%84%D8%B3%D9%88%D9%81" TargetMode="External"/><Relationship Id="rId15" Type="http://schemas.openxmlformats.org/officeDocument/2006/relationships/hyperlink" Target="https://fa.wikipedia.org/wiki/%D8%A8%D8%B9%D8%AF_(%D8%B1%DB%8C%D8%A7%D8%B6%DB%8C_%D9%88_%D9%81%DB%8C%D8%B2%DB%8C%DA%A9)" TargetMode="External"/><Relationship Id="rId10" Type="http://schemas.openxmlformats.org/officeDocument/2006/relationships/hyperlink" Target="https://fa.wikipedia.org/wiki/%D9%81%DB%8C%D8%B2%DB%8C%DA%A9" TargetMode="External"/><Relationship Id="rId4" Type="http://schemas.openxmlformats.org/officeDocument/2006/relationships/hyperlink" Target="https://fa.wikipedia.org/wiki/%D8%A7%D8%AE%D8%AA%D8%B1%D8%B4%D9%86%D8%A7%D8%B3" TargetMode="External"/><Relationship Id="rId9" Type="http://schemas.openxmlformats.org/officeDocument/2006/relationships/hyperlink" Target="https://fa.wikipedia.org/wiki/%D8%B1%DB%8C%D8%A7%D8%B6%DB%8C" TargetMode="External"/><Relationship Id="rId14" Type="http://schemas.openxmlformats.org/officeDocument/2006/relationships/hyperlink" Target="https://fa.wikipedia.org/wiki/%D8%AF%DB%8C%D9%86%D8%A7%D9%85%DB%8C%DA%A9_%D8%B3%DB%8C%D8%A7%D9%84%D8%A7%D8%A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a:xfrm>
            <a:off x="4381500" y="1827160"/>
            <a:ext cx="4470400" cy="295879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a-IR"/>
          </a:p>
        </p:txBody>
      </p:sp>
      <p:sp>
        <p:nvSpPr>
          <p:cNvPr id="4" name="Title">
            <a:extLst>
              <a:ext uri="{FF2B5EF4-FFF2-40B4-BE49-F238E27FC236}">
                <a16:creationId xmlns:a16="http://schemas.microsoft.com/office/drawing/2014/main" id="{CDF2CC42-ED6C-48CF-B6C9-D28B128F451B}"/>
              </a:ext>
            </a:extLst>
          </p:cNvPr>
          <p:cNvSpPr>
            <a:spLocks noGrp="1"/>
          </p:cNvSpPr>
          <p:nvPr>
            <p:ph type="title"/>
          </p:nvPr>
        </p:nvSpPr>
        <p:spPr>
          <a:xfrm>
            <a:off x="3340100" y="2589161"/>
            <a:ext cx="4887262" cy="3176639"/>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p>
            <a:r>
              <a:rPr lang="fa-IR" sz="4400" dirty="0" smtClean="0">
                <a:cs typeface="B Nazanin" panose="00000400000000000000" pitchFamily="2" charset="-78"/>
              </a:rPr>
              <a:t> </a:t>
            </a:r>
            <a:endParaRPr lang="en-US" sz="4400" dirty="0">
              <a:cs typeface="B Nazanin" panose="00000400000000000000" pitchFamily="2" charset="-78"/>
            </a:endParaRPr>
          </a:p>
        </p:txBody>
      </p:sp>
      <p:sp>
        <p:nvSpPr>
          <p:cNvPr id="3" name="Tagline">
            <a:extLst>
              <a:ext uri="{FF2B5EF4-FFF2-40B4-BE49-F238E27FC236}">
                <a16:creationId xmlns:a16="http://schemas.microsoft.com/office/drawing/2014/main" id="{207A4895-FD99-4E27-98FF-7558F17D6AA0}"/>
              </a:ext>
            </a:extLst>
          </p:cNvPr>
          <p:cNvSpPr>
            <a:spLocks noGrp="1"/>
          </p:cNvSpPr>
          <p:nvPr>
            <p:ph type="subTitle" idx="1"/>
          </p:nvPr>
        </p:nvSpPr>
        <p:spPr>
          <a:xfrm>
            <a:off x="3679371" y="2022632"/>
            <a:ext cx="4775200" cy="3327400"/>
          </a:xfrm>
          <a:solidFill>
            <a:schemeClr val="bg2"/>
          </a:solidFill>
        </p:spPr>
        <p:txBody>
          <a:bodyPr/>
          <a:lstStyle/>
          <a:p>
            <a:pPr>
              <a:lnSpc>
                <a:spcPct val="150000"/>
              </a:lnSpc>
            </a:pPr>
            <a:r>
              <a:rPr lang="fa-IR" sz="3200" b="1" dirty="0" smtClean="0">
                <a:solidFill>
                  <a:schemeClr val="tx1">
                    <a:lumMod val="75000"/>
                  </a:schemeClr>
                </a:solidFill>
                <a:cs typeface="B Titr" pitchFamily="2" charset="-78"/>
              </a:rPr>
              <a:t>کاربردهای معادله لاپلاس </a:t>
            </a:r>
          </a:p>
          <a:p>
            <a:pPr>
              <a:lnSpc>
                <a:spcPct val="150000"/>
              </a:lnSpc>
            </a:pPr>
            <a:r>
              <a:rPr lang="fa-IR" sz="3200" b="1" dirty="0" smtClean="0">
                <a:solidFill>
                  <a:schemeClr val="tx1">
                    <a:lumMod val="75000"/>
                  </a:schemeClr>
                </a:solidFill>
                <a:cs typeface="B Titr" pitchFamily="2" charset="-78"/>
              </a:rPr>
              <a:t>در مهندسی عمران</a:t>
            </a:r>
            <a:endParaRPr lang="en-US" sz="3200" dirty="0">
              <a:solidFill>
                <a:schemeClr val="tx1"/>
              </a:solidFill>
              <a:cs typeface="B Titr" panose="00000700000000000000" pitchFamily="2" charset="-78"/>
            </a:endParaRPr>
          </a:p>
        </p:txBody>
      </p:sp>
      <p:sp>
        <p:nvSpPr>
          <p:cNvPr id="2" name="Slide Number">
            <a:extLst>
              <a:ext uri="{FF2B5EF4-FFF2-40B4-BE49-F238E27FC236}">
                <a16:creationId xmlns:a16="http://schemas.microsoft.com/office/drawing/2014/main" id="{8824D513-D7C2-42B7-A630-6D10C2711BF3}"/>
              </a:ext>
            </a:extLst>
          </p:cNvPr>
          <p:cNvSpPr>
            <a:spLocks noGrp="1"/>
          </p:cNvSpPr>
          <p:nvPr>
            <p:ph type="sldNum" sz="quarter" idx="12"/>
          </p:nvPr>
        </p:nvSpPr>
        <p:spPr/>
        <p:txBody>
          <a:bodyPr/>
          <a:lstStyle/>
          <a:p>
            <a:fld id="{D9BB3731-526F-4638-85F8-715D717FFC12}" type="slidenum">
              <a:rPr lang="en-US" smtClean="0"/>
              <a:pPr/>
              <a:t>1</a:t>
            </a:fld>
            <a:endParaRPr lang="en-US" dirty="0"/>
          </a:p>
        </p:txBody>
      </p:sp>
      <p:sp>
        <p:nvSpPr>
          <p:cNvPr id="9" name="TextBox 8"/>
          <p:cNvSpPr txBox="1"/>
          <p:nvPr/>
        </p:nvSpPr>
        <p:spPr>
          <a:xfrm>
            <a:off x="5406548" y="940109"/>
            <a:ext cx="1378904" cy="523220"/>
          </a:xfrm>
          <a:prstGeom prst="rect">
            <a:avLst/>
          </a:prstGeom>
          <a:noFill/>
        </p:spPr>
        <p:txBody>
          <a:bodyPr wrap="none" rtlCol="1">
            <a:spAutoFit/>
          </a:bodyPr>
          <a:lstStyle/>
          <a:p>
            <a:r>
              <a:rPr lang="fa-IR" sz="2800" b="1" dirty="0" smtClean="0">
                <a:solidFill>
                  <a:schemeClr val="tx1">
                    <a:lumMod val="60000"/>
                    <a:lumOff val="40000"/>
                  </a:schemeClr>
                </a:solidFill>
                <a:cs typeface="B Nazanin" panose="00000400000000000000" pitchFamily="2" charset="-78"/>
              </a:rPr>
              <a:t>به نام خدا</a:t>
            </a:r>
            <a:endParaRPr lang="fa-IR" sz="2800" b="1" dirty="0">
              <a:solidFill>
                <a:schemeClr val="tx1">
                  <a:lumMod val="60000"/>
                  <a:lumOff val="40000"/>
                </a:schemeClr>
              </a:solidFill>
              <a:cs typeface="B Nazanin" panose="00000400000000000000" pitchFamily="2" charset="-78"/>
            </a:endParaRPr>
          </a:p>
        </p:txBody>
      </p:sp>
      <p:sp>
        <p:nvSpPr>
          <p:cNvPr id="17" name="Flowchart: Connector 16"/>
          <p:cNvSpPr/>
          <p:nvPr/>
        </p:nvSpPr>
        <p:spPr>
          <a:xfrm>
            <a:off x="11468100" y="940109"/>
            <a:ext cx="342591" cy="342591"/>
          </a:xfrm>
          <a:prstGeom prst="flowChartConnector">
            <a:avLst/>
          </a:prstGeom>
          <a:solidFill>
            <a:srgbClr val="032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20" name="Flowchart: Connector 19"/>
          <p:cNvSpPr/>
          <p:nvPr/>
        </p:nvSpPr>
        <p:spPr>
          <a:xfrm>
            <a:off x="11468100" y="1463329"/>
            <a:ext cx="342591" cy="342591"/>
          </a:xfrm>
          <a:prstGeom prst="flowChartConnector">
            <a:avLst/>
          </a:prstGeom>
          <a:solidFill>
            <a:srgbClr val="02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21" name="Flowchart: Connector 20"/>
          <p:cNvSpPr/>
          <p:nvPr/>
        </p:nvSpPr>
        <p:spPr>
          <a:xfrm>
            <a:off x="11468100" y="1961484"/>
            <a:ext cx="342591" cy="342591"/>
          </a:xfrm>
          <a:prstGeom prst="flowChartConnector">
            <a:avLst/>
          </a:prstGeom>
          <a:solidFill>
            <a:srgbClr val="006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Tree>
    <p:extLst>
      <p:ext uri="{BB962C8B-B14F-4D97-AF65-F5344CB8AC3E}">
        <p14:creationId xmlns:p14="http://schemas.microsoft.com/office/powerpoint/2010/main" val="400716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959424" y="379639"/>
            <a:ext cx="8076474" cy="1187811"/>
          </a:xfrm>
        </p:spPr>
        <p:txBody>
          <a:bodyPr>
            <a:normAutofit/>
          </a:bodyPr>
          <a:lstStyle/>
          <a:p>
            <a:pPr algn="r"/>
            <a:r>
              <a:rPr lang="fa-IR" sz="4000" dirty="0" smtClean="0">
                <a:cs typeface="B Titr" pitchFamily="2" charset="-78"/>
              </a:rPr>
              <a:t>بکارگیری معادله لاپلاس در حرکت سیال</a:t>
            </a:r>
            <a:endParaRPr lang="en-US" sz="4000"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pPr marL="0" lvl="0" indent="0">
              <a:lnSpc>
                <a:spcPct val="100000"/>
              </a:lnSpc>
              <a:spcBef>
                <a:spcPts val="0"/>
              </a:spcBef>
              <a:buClrTx/>
              <a:buNone/>
            </a:pPr>
            <a:r>
              <a:rPr lang="fa-IR" dirty="0" smtClean="0">
                <a:solidFill>
                  <a:srgbClr val="4D4D4D"/>
                </a:solidFill>
                <a:latin typeface="Calibri" panose="020F0502020204030204"/>
                <a:cs typeface="B Titr" panose="00000700000000000000" pitchFamily="2" charset="-78"/>
              </a:rPr>
              <a:t>حل معادله لاپلاس در حالت دو بعدی</a:t>
            </a:r>
            <a:endParaRPr lang="fa-IR" dirty="0">
              <a:solidFill>
                <a:srgbClr val="4D4D4D"/>
              </a:solidFill>
              <a:latin typeface="Calibri" panose="020F0502020204030204"/>
              <a:cs typeface="B Titr" panose="00000700000000000000" pitchFamily="2" charset="-78"/>
            </a:endParaRPr>
          </a:p>
          <a:p>
            <a:pPr algn="justLow">
              <a:buNone/>
            </a:pPr>
            <a:r>
              <a:rPr lang="fa-IR" sz="2800" b="1" dirty="0" smtClean="0">
                <a:cs typeface="B Nazanin" pitchFamily="2" charset="-78"/>
              </a:rPr>
              <a:t/>
            </a:r>
            <a:br>
              <a:rPr lang="fa-IR" sz="2800" b="1" dirty="0" smtClean="0">
                <a:cs typeface="B Nazanin" pitchFamily="2" charset="-78"/>
              </a:rPr>
            </a:br>
            <a:endParaRPr lang="en-US" sz="2000" b="1" dirty="0">
              <a:cs typeface="B Nazanin" pitchFamily="2" charset="-78"/>
            </a:endParaRPr>
          </a:p>
        </p:txBody>
      </p:sp>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880" y="3262606"/>
            <a:ext cx="4312920" cy="23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 y="2606040"/>
            <a:ext cx="6338971" cy="324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15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11</a:t>
            </a:fld>
            <a:endParaRPr lang="en-US" dirty="0"/>
          </a:p>
        </p:txBody>
      </p:sp>
      <p:sp>
        <p:nvSpPr>
          <p:cNvPr id="9" name="Title 8"/>
          <p:cNvSpPr>
            <a:spLocks noGrp="1"/>
          </p:cNvSpPr>
          <p:nvPr>
            <p:ph type="title"/>
          </p:nvPr>
        </p:nvSpPr>
        <p:spPr>
          <a:xfrm>
            <a:off x="1933298" y="379639"/>
            <a:ext cx="8076474" cy="1187811"/>
          </a:xfrm>
        </p:spPr>
        <p:txBody>
          <a:bodyPr>
            <a:normAutofit/>
          </a:bodyPr>
          <a:lstStyle/>
          <a:p>
            <a:pPr algn="r"/>
            <a:r>
              <a:rPr lang="fa-IR" sz="4000" dirty="0" smtClean="0">
                <a:cs typeface="B Titr" pitchFamily="2" charset="-78"/>
              </a:rPr>
              <a:t>بکارگیری معادله لاپلاس در حرکت سیال</a:t>
            </a:r>
            <a:endParaRPr lang="en-US" sz="4000"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pPr marL="0" lvl="0" indent="0">
              <a:lnSpc>
                <a:spcPct val="100000"/>
              </a:lnSpc>
              <a:spcBef>
                <a:spcPts val="0"/>
              </a:spcBef>
              <a:buClrTx/>
              <a:buNone/>
            </a:pPr>
            <a:r>
              <a:rPr lang="fa-IR" sz="2800" b="1" dirty="0" smtClean="0">
                <a:solidFill>
                  <a:schemeClr val="tx1"/>
                </a:solidFill>
                <a:latin typeface="+mj-lt"/>
                <a:ea typeface="+mj-ea"/>
                <a:cs typeface="B Titr" pitchFamily="2" charset="-78"/>
              </a:rPr>
              <a:t>محیط متخلخل</a:t>
            </a:r>
            <a:endParaRPr lang="fa-IR" sz="2800" b="1" dirty="0">
              <a:solidFill>
                <a:schemeClr val="tx1"/>
              </a:solidFill>
              <a:latin typeface="+mj-lt"/>
              <a:ea typeface="+mj-ea"/>
              <a:cs typeface="B Titr" pitchFamily="2" charset="-78"/>
            </a:endParaRPr>
          </a:p>
          <a:p>
            <a:pPr algn="justLow">
              <a:buNone/>
            </a:pPr>
            <a:r>
              <a:rPr lang="fa-IR" b="1" dirty="0" smtClean="0">
                <a:cs typeface="B Nazanin" pitchFamily="2" charset="-78"/>
              </a:rPr>
              <a:t/>
            </a:r>
            <a:br>
              <a:rPr lang="fa-IR" b="1" dirty="0" smtClean="0">
                <a:cs typeface="B Nazanin" pitchFamily="2" charset="-78"/>
              </a:rPr>
            </a:br>
            <a:endParaRPr lang="fa-IR" b="1" dirty="0" smtClean="0">
              <a:cs typeface="B Nazanin" pitchFamily="2" charset="-78"/>
            </a:endParaRPr>
          </a:p>
          <a:p>
            <a:pPr algn="justLow">
              <a:buNone/>
            </a:pPr>
            <a:endParaRPr lang="fa-IR" b="1" dirty="0">
              <a:cs typeface="B Nazanin" pitchFamily="2" charset="-78"/>
            </a:endParaRPr>
          </a:p>
          <a:p>
            <a:pPr algn="justLow">
              <a:buNone/>
            </a:pPr>
            <a:endParaRPr lang="fa-IR" b="1" dirty="0" smtClean="0">
              <a:cs typeface="B Nazanin" pitchFamily="2" charset="-78"/>
            </a:endParaRPr>
          </a:p>
          <a:p>
            <a:pPr algn="justLow">
              <a:buNone/>
            </a:pPr>
            <a:endParaRPr lang="fa-IR" b="1" dirty="0">
              <a:cs typeface="B Nazanin" pitchFamily="2" charset="-78"/>
            </a:endParaRPr>
          </a:p>
          <a:p>
            <a:pPr algn="justLow">
              <a:buNone/>
            </a:pPr>
            <a:endParaRPr lang="en-US" sz="1800" b="1" dirty="0">
              <a:cs typeface="B Nazanin" pitchFamily="2" charset="-78"/>
            </a:endParaRPr>
          </a:p>
        </p:txBody>
      </p:sp>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069" y="2031454"/>
            <a:ext cx="6569574" cy="258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5008538"/>
            <a:ext cx="4342568" cy="125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570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12</a:t>
            </a:fld>
            <a:endParaRPr lang="en-US" dirty="0"/>
          </a:p>
        </p:txBody>
      </p:sp>
      <p:sp>
        <p:nvSpPr>
          <p:cNvPr id="9" name="Title 8"/>
          <p:cNvSpPr>
            <a:spLocks noGrp="1"/>
          </p:cNvSpPr>
          <p:nvPr>
            <p:ph type="title"/>
          </p:nvPr>
        </p:nvSpPr>
        <p:spPr>
          <a:xfrm>
            <a:off x="2116180" y="379639"/>
            <a:ext cx="8076474" cy="1187811"/>
          </a:xfrm>
        </p:spPr>
        <p:txBody>
          <a:bodyPr>
            <a:normAutofit/>
          </a:bodyPr>
          <a:lstStyle/>
          <a:p>
            <a:pPr algn="r"/>
            <a:r>
              <a:rPr lang="fa-IR" sz="4000" dirty="0" smtClean="0">
                <a:cs typeface="B Titr" pitchFamily="2" charset="-78"/>
              </a:rPr>
              <a:t>بکارگیری معادله لاپلاس در حرکت سیال</a:t>
            </a:r>
            <a:endParaRPr lang="en-US" sz="4000"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pPr marL="0" lvl="0" indent="0">
              <a:lnSpc>
                <a:spcPct val="100000"/>
              </a:lnSpc>
              <a:spcBef>
                <a:spcPts val="0"/>
              </a:spcBef>
              <a:buClrTx/>
              <a:buNone/>
            </a:pPr>
            <a:r>
              <a:rPr lang="fa-IR" sz="2000" b="1" dirty="0" smtClean="0">
                <a:solidFill>
                  <a:schemeClr val="tx1"/>
                </a:solidFill>
                <a:latin typeface="+mj-lt"/>
                <a:ea typeface="+mj-ea"/>
                <a:cs typeface="B Titr" pitchFamily="2" charset="-78"/>
              </a:rPr>
              <a:t>محیط متخلخل</a:t>
            </a:r>
            <a:endParaRPr lang="fa-IR" sz="2000" b="1" dirty="0">
              <a:solidFill>
                <a:schemeClr val="tx1"/>
              </a:solidFill>
              <a:latin typeface="+mj-lt"/>
              <a:ea typeface="+mj-ea"/>
              <a:cs typeface="B Titr" pitchFamily="2" charset="-78"/>
            </a:endParaRPr>
          </a:p>
          <a:p>
            <a:pPr algn="justLow">
              <a:buNone/>
            </a:pPr>
            <a:r>
              <a:rPr lang="fa-IR" b="1" dirty="0" smtClean="0">
                <a:cs typeface="B Nazanin" pitchFamily="2" charset="-78"/>
              </a:rPr>
              <a:t/>
            </a:r>
            <a:br>
              <a:rPr lang="fa-IR" b="1" dirty="0" smtClean="0">
                <a:cs typeface="B Nazanin" pitchFamily="2" charset="-78"/>
              </a:rPr>
            </a:br>
            <a:endParaRPr lang="fa-IR" b="1" dirty="0" smtClean="0">
              <a:cs typeface="B Nazanin" pitchFamily="2" charset="-78"/>
            </a:endParaRPr>
          </a:p>
          <a:p>
            <a:pPr algn="justLow">
              <a:buNone/>
            </a:pPr>
            <a:endParaRPr lang="fa-IR" b="1" dirty="0">
              <a:cs typeface="B Nazanin" pitchFamily="2" charset="-78"/>
            </a:endParaRPr>
          </a:p>
          <a:p>
            <a:pPr algn="justLow">
              <a:buNone/>
            </a:pPr>
            <a:endParaRPr lang="fa-IR" b="1" dirty="0" smtClean="0">
              <a:cs typeface="B Nazanin" pitchFamily="2" charset="-78"/>
            </a:endParaRPr>
          </a:p>
          <a:p>
            <a:pPr algn="justLow">
              <a:buNone/>
            </a:pPr>
            <a:endParaRPr lang="fa-IR" b="1" dirty="0">
              <a:cs typeface="B Nazanin" pitchFamily="2" charset="-78"/>
            </a:endParaRPr>
          </a:p>
          <a:p>
            <a:pPr algn="justLow">
              <a:buNone/>
            </a:pPr>
            <a:endParaRPr lang="en-US" sz="1800" b="1" dirty="0">
              <a:cs typeface="B Nazanin" pitchFamily="2" charset="-78"/>
            </a:endParaRPr>
          </a:p>
        </p:txBody>
      </p:sp>
      <p:pic>
        <p:nvPicPr>
          <p:cNvPr id="2" name="Picture 1"/>
          <p:cNvPicPr>
            <a:picLocks noChangeAspect="1"/>
          </p:cNvPicPr>
          <p:nvPr/>
        </p:nvPicPr>
        <p:blipFill rotWithShape="1">
          <a:blip r:embed="rId2"/>
          <a:srcRect l="20277" t="33667" r="60139" b="52667"/>
          <a:stretch/>
        </p:blipFill>
        <p:spPr>
          <a:xfrm>
            <a:off x="113649" y="2235644"/>
            <a:ext cx="5036745" cy="2196878"/>
          </a:xfrm>
          <a:prstGeom prst="rect">
            <a:avLst/>
          </a:prstGeom>
        </p:spPr>
      </p:pic>
      <p:pic>
        <p:nvPicPr>
          <p:cNvPr id="3" name="Picture 2"/>
          <p:cNvPicPr>
            <a:picLocks noChangeAspect="1"/>
          </p:cNvPicPr>
          <p:nvPr/>
        </p:nvPicPr>
        <p:blipFill rotWithShape="1">
          <a:blip r:embed="rId3"/>
          <a:srcRect l="8611" t="41333" r="61180" b="22333"/>
          <a:stretch/>
        </p:blipFill>
        <p:spPr>
          <a:xfrm>
            <a:off x="5150394" y="2849441"/>
            <a:ext cx="5303520" cy="3986784"/>
          </a:xfrm>
          <a:prstGeom prst="rect">
            <a:avLst/>
          </a:prstGeom>
        </p:spPr>
      </p:pic>
      <p:sp>
        <p:nvSpPr>
          <p:cNvPr id="7" name="TextBox 6"/>
          <p:cNvSpPr txBox="1"/>
          <p:nvPr/>
        </p:nvSpPr>
        <p:spPr>
          <a:xfrm>
            <a:off x="1162594" y="5251269"/>
            <a:ext cx="2586446" cy="461665"/>
          </a:xfrm>
          <a:prstGeom prst="rect">
            <a:avLst/>
          </a:prstGeom>
          <a:noFill/>
        </p:spPr>
        <p:txBody>
          <a:bodyPr wrap="square" rtlCol="0">
            <a:spAutoFit/>
          </a:bodyPr>
          <a:lstStyle/>
          <a:p>
            <a:pPr algn="ctr"/>
            <a:r>
              <a:rPr lang="fa-IR" sz="2400" b="1" dirty="0" smtClean="0">
                <a:cs typeface="B Nazanin" pitchFamily="2" charset="-78"/>
              </a:rPr>
              <a:t>نرم افزارها</a:t>
            </a:r>
            <a:endParaRPr lang="en-US" sz="2400" b="1" dirty="0">
              <a:cs typeface="B Nazanin" pitchFamily="2" charset="-78"/>
            </a:endParaRPr>
          </a:p>
        </p:txBody>
      </p:sp>
    </p:spTree>
    <p:extLst>
      <p:ext uri="{BB962C8B-B14F-4D97-AF65-F5344CB8AC3E}">
        <p14:creationId xmlns:p14="http://schemas.microsoft.com/office/powerpoint/2010/main" val="2178435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13</a:t>
            </a:fld>
            <a:endParaRPr lang="en-US" dirty="0"/>
          </a:p>
        </p:txBody>
      </p:sp>
      <p:sp>
        <p:nvSpPr>
          <p:cNvPr id="9" name="Title 8"/>
          <p:cNvSpPr>
            <a:spLocks noGrp="1"/>
          </p:cNvSpPr>
          <p:nvPr>
            <p:ph type="title"/>
          </p:nvPr>
        </p:nvSpPr>
        <p:spPr>
          <a:xfrm>
            <a:off x="1726967" y="379639"/>
            <a:ext cx="8217490" cy="1187811"/>
          </a:xfrm>
        </p:spPr>
        <p:txBody>
          <a:bodyPr>
            <a:normAutofit fontScale="90000"/>
          </a:bodyPr>
          <a:lstStyle/>
          <a:p>
            <a:pPr algn="r"/>
            <a:r>
              <a:rPr lang="fa-IR" dirty="0">
                <a:cs typeface="B Titr" pitchFamily="2" charset="-78"/>
              </a:rPr>
              <a:t>بکارگیری معادله لاپلاس در </a:t>
            </a:r>
            <a:r>
              <a:rPr lang="fa-IR" dirty="0" smtClean="0">
                <a:cs typeface="B Titr" pitchFamily="2" charset="-78"/>
              </a:rPr>
              <a:t>انتشار حرارت</a:t>
            </a:r>
            <a:endParaRPr lang="en-US"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pPr marL="0" lvl="0" indent="0">
              <a:lnSpc>
                <a:spcPct val="100000"/>
              </a:lnSpc>
              <a:spcBef>
                <a:spcPts val="0"/>
              </a:spcBef>
              <a:buClrTx/>
              <a:buNone/>
            </a:pPr>
            <a:r>
              <a:rPr lang="fa-IR" sz="2800" b="1" dirty="0" smtClean="0">
                <a:cs typeface="B Nazanin" pitchFamily="2" charset="-78"/>
              </a:rPr>
              <a:t/>
            </a:r>
            <a:br>
              <a:rPr lang="fa-IR" sz="2800" b="1" dirty="0" smtClean="0">
                <a:cs typeface="B Nazanin" pitchFamily="2" charset="-78"/>
              </a:rPr>
            </a:br>
            <a:endParaRPr lang="en-US" sz="2000" b="1" dirty="0">
              <a:cs typeface="B Nazanin" pitchFamily="2" charset="-78"/>
            </a:endParaRPr>
          </a:p>
        </p:txBody>
      </p:sp>
      <p:pic>
        <p:nvPicPr>
          <p:cNvPr id="2" name="Picture 1"/>
          <p:cNvPicPr>
            <a:picLocks noChangeAspect="1"/>
          </p:cNvPicPr>
          <p:nvPr/>
        </p:nvPicPr>
        <p:blipFill rotWithShape="1">
          <a:blip r:embed="rId2"/>
          <a:srcRect l="42361" t="62332" r="17014" b="24334"/>
          <a:stretch/>
        </p:blipFill>
        <p:spPr>
          <a:xfrm>
            <a:off x="241844" y="3682422"/>
            <a:ext cx="5100866" cy="1046331"/>
          </a:xfrm>
          <a:prstGeom prst="rect">
            <a:avLst/>
          </a:prstGeom>
        </p:spPr>
      </p:pic>
      <p:pic>
        <p:nvPicPr>
          <p:cNvPr id="3" name="Picture 2"/>
          <p:cNvPicPr>
            <a:picLocks noChangeAspect="1"/>
          </p:cNvPicPr>
          <p:nvPr/>
        </p:nvPicPr>
        <p:blipFill rotWithShape="1">
          <a:blip r:embed="rId3"/>
          <a:srcRect l="74861" t="29000" r="13264" b="65666"/>
          <a:stretch/>
        </p:blipFill>
        <p:spPr>
          <a:xfrm>
            <a:off x="1143179" y="2578017"/>
            <a:ext cx="2031095" cy="570132"/>
          </a:xfrm>
          <a:prstGeom prst="rect">
            <a:avLst/>
          </a:prstGeom>
        </p:spPr>
      </p:pic>
      <p:sp>
        <p:nvSpPr>
          <p:cNvPr id="4" name="AutoShape 2" descr="Heat Transfer Shell And Tube Heat Exchanger Simulation, PNG, 3773x2076px,  Heat Transfer, Computational Fluid Dynamics, Comp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7" name="Picture 6"/>
          <p:cNvPicPr>
            <a:picLocks noChangeAspect="1"/>
          </p:cNvPicPr>
          <p:nvPr/>
        </p:nvPicPr>
        <p:blipFill rotWithShape="1">
          <a:blip r:embed="rId4"/>
          <a:srcRect l="72311" t="23256" r="13532" b="58471"/>
          <a:stretch/>
        </p:blipFill>
        <p:spPr>
          <a:xfrm>
            <a:off x="6586545" y="2564287"/>
            <a:ext cx="4164186" cy="3368092"/>
          </a:xfrm>
          <a:prstGeom prst="rect">
            <a:avLst/>
          </a:prstGeom>
        </p:spPr>
      </p:pic>
      <p:pic>
        <p:nvPicPr>
          <p:cNvPr id="11" name="Picture 10" descr="01.JPG"/>
          <p:cNvPicPr>
            <a:picLocks noChangeAspect="1"/>
          </p:cNvPicPr>
          <p:nvPr/>
        </p:nvPicPr>
        <p:blipFill>
          <a:blip r:embed="rId5"/>
          <a:srcRect t="23194" b="17604"/>
          <a:stretch>
            <a:fillRect/>
          </a:stretch>
        </p:blipFill>
        <p:spPr>
          <a:xfrm>
            <a:off x="544830" y="5185954"/>
            <a:ext cx="4076400" cy="979714"/>
          </a:xfrm>
          <a:prstGeom prst="rect">
            <a:avLst/>
          </a:prstGeom>
        </p:spPr>
      </p:pic>
    </p:spTree>
    <p:extLst>
      <p:ext uri="{BB962C8B-B14F-4D97-AF65-F5344CB8AC3E}">
        <p14:creationId xmlns:p14="http://schemas.microsoft.com/office/powerpoint/2010/main" val="2457005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14</a:t>
            </a:fld>
            <a:endParaRPr lang="en-US" dirty="0"/>
          </a:p>
        </p:txBody>
      </p:sp>
      <p:sp>
        <p:nvSpPr>
          <p:cNvPr id="9" name="Title 8"/>
          <p:cNvSpPr>
            <a:spLocks noGrp="1"/>
          </p:cNvSpPr>
          <p:nvPr>
            <p:ph type="title"/>
          </p:nvPr>
        </p:nvSpPr>
        <p:spPr>
          <a:xfrm>
            <a:off x="1887754" y="379639"/>
            <a:ext cx="7821569" cy="1187811"/>
          </a:xfrm>
        </p:spPr>
        <p:txBody>
          <a:bodyPr>
            <a:normAutofit fontScale="90000"/>
          </a:bodyPr>
          <a:lstStyle/>
          <a:p>
            <a:pPr algn="r"/>
            <a:r>
              <a:rPr lang="fa-IR" dirty="0">
                <a:cs typeface="B Titr" pitchFamily="2" charset="-78"/>
              </a:rPr>
              <a:t>بکارگیری معادله لاپلاس </a:t>
            </a:r>
            <a:r>
              <a:rPr lang="fa-IR" dirty="0">
                <a:solidFill>
                  <a:srgbClr val="006F83"/>
                </a:solidFill>
                <a:cs typeface="B Titr" pitchFamily="2" charset="-78"/>
              </a:rPr>
              <a:t>در انتشار حرارت</a:t>
            </a:r>
            <a:endParaRPr lang="en-US"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pPr algn="justLow">
              <a:buNone/>
            </a:pPr>
            <a:r>
              <a:rPr lang="fa-IR" sz="2800" b="1" dirty="0" smtClean="0">
                <a:cs typeface="B Nazanin" pitchFamily="2" charset="-78"/>
              </a:rPr>
              <a:t/>
            </a:r>
            <a:br>
              <a:rPr lang="fa-IR" sz="2800" b="1" dirty="0" smtClean="0">
                <a:cs typeface="B Nazanin" pitchFamily="2" charset="-78"/>
              </a:rPr>
            </a:br>
            <a:endParaRPr lang="en-US" sz="2000" b="1" dirty="0">
              <a:cs typeface="B Nazanin" pitchFamily="2" charset="-78"/>
            </a:endParaRPr>
          </a:p>
        </p:txBody>
      </p:sp>
      <p:sp>
        <p:nvSpPr>
          <p:cNvPr id="4" name="AutoShape 2" descr="Heat Transfer Shell And Tube Heat Exchanger Simulation, PNG, 3773x2076px,  Heat Transfer, Computational Fluid Dynamics, Compu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6" name="Picture 5"/>
          <p:cNvPicPr>
            <a:picLocks noChangeAspect="1"/>
          </p:cNvPicPr>
          <p:nvPr/>
        </p:nvPicPr>
        <p:blipFill rotWithShape="1">
          <a:blip r:embed="rId2"/>
          <a:srcRect l="2238" t="63866" r="77889" b="15125"/>
          <a:stretch/>
        </p:blipFill>
        <p:spPr>
          <a:xfrm>
            <a:off x="3429191" y="2941506"/>
            <a:ext cx="4675095" cy="3158848"/>
          </a:xfrm>
          <a:prstGeom prst="rect">
            <a:avLst/>
          </a:prstGeom>
        </p:spPr>
      </p:pic>
      <p:sp>
        <p:nvSpPr>
          <p:cNvPr id="7" name="TextBox 6"/>
          <p:cNvSpPr txBox="1"/>
          <p:nvPr/>
        </p:nvSpPr>
        <p:spPr>
          <a:xfrm>
            <a:off x="1963783" y="2037806"/>
            <a:ext cx="7106194" cy="461665"/>
          </a:xfrm>
          <a:prstGeom prst="rect">
            <a:avLst/>
          </a:prstGeom>
          <a:noFill/>
        </p:spPr>
        <p:txBody>
          <a:bodyPr wrap="square" rtlCol="0">
            <a:spAutoFit/>
          </a:bodyPr>
          <a:lstStyle/>
          <a:p>
            <a:pPr algn="ctr"/>
            <a:r>
              <a:rPr lang="en-US" sz="2400" b="1" dirty="0" smtClean="0">
                <a:cs typeface="B Nazanin" pitchFamily="2" charset="-78"/>
              </a:rPr>
              <a:t> </a:t>
            </a:r>
            <a:r>
              <a:rPr lang="fa-IR" sz="2400" b="1" dirty="0" smtClean="0">
                <a:cs typeface="B Nazanin" pitchFamily="2" charset="-78"/>
              </a:rPr>
              <a:t> انتقال دما توسط نرم افزاردر اگزوز ماشین</a:t>
            </a:r>
            <a:endParaRPr lang="en-US" sz="2400" b="1" dirty="0">
              <a:cs typeface="B Nazanin" pitchFamily="2" charset="-78"/>
            </a:endParaRPr>
          </a:p>
        </p:txBody>
      </p:sp>
    </p:spTree>
    <p:extLst>
      <p:ext uri="{BB962C8B-B14F-4D97-AF65-F5344CB8AC3E}">
        <p14:creationId xmlns:p14="http://schemas.microsoft.com/office/powerpoint/2010/main" val="4196727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CEB35D-FF82-440C-ADC2-65C836A4001D}"/>
              </a:ext>
            </a:extLst>
          </p:cNvPr>
          <p:cNvSpPr>
            <a:spLocks noGrp="1"/>
          </p:cNvSpPr>
          <p:nvPr>
            <p:ph type="sldNum" sz="quarter" idx="12"/>
          </p:nvPr>
        </p:nvSpPr>
        <p:spPr/>
        <p:txBody>
          <a:bodyPr/>
          <a:lstStyle/>
          <a:p>
            <a:fld id="{D9BB3731-526F-4638-85F8-715D717FFC12}" type="slidenum">
              <a:rPr lang="en-US" smtClean="0"/>
              <a:pPr/>
              <a:t>15</a:t>
            </a:fld>
            <a:endParaRPr lang="en-US" dirty="0"/>
          </a:p>
        </p:txBody>
      </p:sp>
      <p:sp>
        <p:nvSpPr>
          <p:cNvPr id="20" name="Title 19"/>
          <p:cNvSpPr>
            <a:spLocks noGrp="1"/>
          </p:cNvSpPr>
          <p:nvPr>
            <p:ph type="title"/>
          </p:nvPr>
        </p:nvSpPr>
        <p:spPr>
          <a:xfrm>
            <a:off x="4106164" y="2521329"/>
            <a:ext cx="4005072" cy="3523871"/>
          </a:xfrm>
        </p:spPr>
        <p:txBody>
          <a:bodyPr>
            <a:noAutofit/>
          </a:bodyPr>
          <a:lstStyle/>
          <a:p>
            <a:r>
              <a:rPr lang="en-US" sz="5400" dirty="0" smtClean="0">
                <a:latin typeface="+mn-lt"/>
              </a:rPr>
              <a:t>Thank You For Your Attention</a:t>
            </a:r>
            <a:endParaRPr lang="fa-IR" sz="5400" dirty="0">
              <a:latin typeface="+mn-lt"/>
            </a:endParaRPr>
          </a:p>
        </p:txBody>
      </p:sp>
    </p:spTree>
    <p:extLst>
      <p:ext uri="{BB962C8B-B14F-4D97-AF65-F5344CB8AC3E}">
        <p14:creationId xmlns:p14="http://schemas.microsoft.com/office/powerpoint/2010/main" val="3953844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AD1BA9-BAC1-467A-8BAC-793E25FD0327}"/>
              </a:ext>
            </a:extLst>
          </p:cNvPr>
          <p:cNvSpPr>
            <a:spLocks noGrp="1"/>
          </p:cNvSpPr>
          <p:nvPr>
            <p:ph type="title"/>
          </p:nvPr>
        </p:nvSpPr>
        <p:spPr>
          <a:xfrm>
            <a:off x="515469" y="1663444"/>
            <a:ext cx="7698480" cy="3692034"/>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fa-IR" sz="2400" b="0" dirty="0" smtClean="0">
                <a:cs typeface="B Nazanin" panose="00000400000000000000" pitchFamily="2" charset="-78"/>
              </a:rPr>
              <a:t>استاد: </a:t>
            </a:r>
            <a:r>
              <a:rPr lang="fa-IR" sz="2400" dirty="0" smtClean="0">
                <a:cs typeface="B Nazanin" panose="00000400000000000000" pitchFamily="2" charset="-78"/>
              </a:rPr>
              <a:t>جناب آقاي دكتر </a:t>
            </a:r>
            <a:r>
              <a:rPr lang="en-US" sz="2400" dirty="0" smtClean="0">
                <a:cs typeface="B Nazanin" panose="00000400000000000000" pitchFamily="2" charset="-78"/>
              </a:rPr>
              <a:t>…</a:t>
            </a:r>
            <a:r>
              <a:rPr lang="fa-IR" sz="2800" dirty="0" smtClean="0">
                <a:cs typeface="B Nazanin" panose="00000400000000000000" pitchFamily="2" charset="-78"/>
              </a:rPr>
              <a:t/>
            </a:r>
            <a:br>
              <a:rPr lang="fa-IR" sz="2800" dirty="0" smtClean="0">
                <a:cs typeface="B Nazanin" panose="00000400000000000000" pitchFamily="2" charset="-78"/>
              </a:rPr>
            </a:br>
            <a:r>
              <a:rPr lang="fa-IR" sz="2800" b="0" dirty="0" smtClean="0">
                <a:cs typeface="B Nazanin" panose="00000400000000000000" pitchFamily="2" charset="-78"/>
              </a:rPr>
              <a:t/>
            </a:r>
            <a:br>
              <a:rPr lang="fa-IR" sz="2800" b="0" dirty="0" smtClean="0">
                <a:cs typeface="B Nazanin" panose="00000400000000000000" pitchFamily="2" charset="-78"/>
              </a:rPr>
            </a:br>
            <a:r>
              <a:rPr lang="fa-IR" sz="2400" b="0" dirty="0" smtClean="0">
                <a:cs typeface="B Nazanin" panose="00000400000000000000" pitchFamily="2" charset="-78"/>
              </a:rPr>
              <a:t>دانشجو: </a:t>
            </a:r>
            <a:r>
              <a:rPr lang="en-US" sz="2400" dirty="0" smtClean="0">
                <a:cs typeface="B Nazanin" panose="00000400000000000000" pitchFamily="2" charset="-78"/>
              </a:rPr>
              <a:t>…</a:t>
            </a:r>
            <a:r>
              <a:rPr lang="fa-IR" sz="2800" dirty="0" smtClean="0">
                <a:cs typeface="B Nazanin" panose="00000400000000000000" pitchFamily="2" charset="-78"/>
              </a:rPr>
              <a:t/>
            </a:r>
            <a:br>
              <a:rPr lang="fa-IR" sz="2800" dirty="0" smtClean="0">
                <a:cs typeface="B Nazanin" panose="00000400000000000000" pitchFamily="2" charset="-78"/>
              </a:rPr>
            </a:br>
            <a:r>
              <a:rPr lang="fa-IR" sz="2400" b="0" dirty="0" smtClean="0">
                <a:cs typeface="B Nazanin" panose="00000400000000000000" pitchFamily="2" charset="-78"/>
              </a:rPr>
              <a:t>شماره دانشجويي: </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5" name="Text Placeholder 4">
            <a:extLst>
              <a:ext uri="{FF2B5EF4-FFF2-40B4-BE49-F238E27FC236}">
                <a16:creationId xmlns:a16="http://schemas.microsoft.com/office/drawing/2014/main" id="{7D737F10-2132-4FCD-BB98-D6C7C441C0EC}"/>
              </a:ext>
            </a:extLst>
          </p:cNvPr>
          <p:cNvSpPr>
            <a:spLocks noGrp="1"/>
          </p:cNvSpPr>
          <p:nvPr>
            <p:ph type="body" sz="quarter" idx="15"/>
          </p:nvPr>
        </p:nvSpPr>
        <p:spPr>
          <a:xfrm>
            <a:off x="8213949" y="5355478"/>
            <a:ext cx="3707134" cy="715122"/>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a:bodyPr>
          <a:lstStyle/>
          <a:p>
            <a:pPr algn="ctr"/>
            <a:r>
              <a:rPr lang="fa-IR" sz="2400" dirty="0" smtClean="0">
                <a:cs typeface="B Nazanin" panose="00000400000000000000" pitchFamily="2" charset="-78"/>
              </a:rPr>
              <a:t>نيمسال </a:t>
            </a:r>
            <a:r>
              <a:rPr lang="en-US" sz="2400" dirty="0" smtClean="0">
                <a:cs typeface="B Nazanin" panose="00000400000000000000" pitchFamily="2" charset="-78"/>
              </a:rPr>
              <a:t>…</a:t>
            </a:r>
            <a:endParaRPr lang="en-US" sz="2400" dirty="0">
              <a:cs typeface="B Nazanin" panose="00000400000000000000" pitchFamily="2" charset="-78"/>
            </a:endParaRPr>
          </a:p>
        </p:txBody>
      </p:sp>
      <p:sp>
        <p:nvSpPr>
          <p:cNvPr id="4" name="Slide Number Placeholder 3">
            <a:extLst>
              <a:ext uri="{FF2B5EF4-FFF2-40B4-BE49-F238E27FC236}">
                <a16:creationId xmlns:a16="http://schemas.microsoft.com/office/drawing/2014/main" id="{C5AECA88-F863-4C00-BD8F-C9174D4B3BCD}"/>
              </a:ext>
            </a:extLst>
          </p:cNvPr>
          <p:cNvSpPr>
            <a:spLocks noGrp="1"/>
          </p:cNvSpPr>
          <p:nvPr>
            <p:ph type="sldNum" sz="quarter" idx="12"/>
          </p:nvPr>
        </p:nvSpPr>
        <p:spPr/>
        <p:txBody>
          <a:bodyPr/>
          <a:lstStyle/>
          <a:p>
            <a:fld id="{D9BB3731-526F-4638-85F8-715D717FFC12}" type="slidenum">
              <a:rPr lang="en-US" smtClean="0"/>
              <a:pPr/>
              <a:t>2</a:t>
            </a:fld>
            <a:endParaRPr lang="en-US" dirty="0"/>
          </a:p>
        </p:txBody>
      </p:sp>
      <p:sp>
        <p:nvSpPr>
          <p:cNvPr id="9" name="Flowchart: Connector 8"/>
          <p:cNvSpPr/>
          <p:nvPr/>
        </p:nvSpPr>
        <p:spPr>
          <a:xfrm>
            <a:off x="11468100" y="940109"/>
            <a:ext cx="342591" cy="342591"/>
          </a:xfrm>
          <a:prstGeom prst="flowChartConnector">
            <a:avLst/>
          </a:prstGeom>
          <a:solidFill>
            <a:srgbClr val="CDC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10" name="Flowchart: Connector 9"/>
          <p:cNvSpPr/>
          <p:nvPr/>
        </p:nvSpPr>
        <p:spPr>
          <a:xfrm>
            <a:off x="11468100" y="1463329"/>
            <a:ext cx="342591" cy="342591"/>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
        <p:nvSpPr>
          <p:cNvPr id="11" name="Flowchart: Connector 10"/>
          <p:cNvSpPr/>
          <p:nvPr/>
        </p:nvSpPr>
        <p:spPr>
          <a:xfrm>
            <a:off x="11468100" y="1961484"/>
            <a:ext cx="342591" cy="342591"/>
          </a:xfrm>
          <a:prstGeom prst="flowChartConnector">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a:p>
        </p:txBody>
      </p:sp>
    </p:spTree>
    <p:extLst>
      <p:ext uri="{BB962C8B-B14F-4D97-AF65-F5344CB8AC3E}">
        <p14:creationId xmlns:p14="http://schemas.microsoft.com/office/powerpoint/2010/main" val="105777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3</a:t>
            </a:fld>
            <a:endParaRPr lang="en-US" dirty="0"/>
          </a:p>
        </p:txBody>
      </p:sp>
      <p:sp>
        <p:nvSpPr>
          <p:cNvPr id="9" name="Title 8"/>
          <p:cNvSpPr>
            <a:spLocks noGrp="1"/>
          </p:cNvSpPr>
          <p:nvPr>
            <p:ph type="title"/>
          </p:nvPr>
        </p:nvSpPr>
        <p:spPr/>
        <p:txBody>
          <a:bodyPr>
            <a:normAutofit/>
          </a:bodyPr>
          <a:lstStyle/>
          <a:p>
            <a:pPr algn="ctr"/>
            <a:r>
              <a:rPr lang="fa-IR" sz="4800" dirty="0" smtClean="0">
                <a:cs typeface="B Titr" pitchFamily="2" charset="-78"/>
              </a:rPr>
              <a:t>فهرست</a:t>
            </a:r>
            <a:endParaRPr lang="en-US" sz="4800" dirty="0">
              <a:cs typeface="B Titr" pitchFamily="2" charset="-78"/>
            </a:endParaRPr>
          </a:p>
        </p:txBody>
      </p:sp>
      <p:sp>
        <p:nvSpPr>
          <p:cNvPr id="35" name="Text Placeholder 34"/>
          <p:cNvSpPr>
            <a:spLocks noGrp="1"/>
          </p:cNvSpPr>
          <p:nvPr>
            <p:ph type="body" idx="4294967295"/>
          </p:nvPr>
        </p:nvSpPr>
        <p:spPr>
          <a:xfrm>
            <a:off x="2403566" y="2795456"/>
            <a:ext cx="7615645" cy="3670663"/>
          </a:xfrm>
        </p:spPr>
        <p:txBody>
          <a:bodyPr/>
          <a:lstStyle/>
          <a:p>
            <a:pPr marL="342900" lvl="0" indent="-342900" algn="ctr">
              <a:buClr>
                <a:schemeClr val="tx1">
                  <a:lumMod val="75000"/>
                </a:schemeClr>
              </a:buClr>
              <a:buNone/>
            </a:pPr>
            <a:r>
              <a:rPr lang="en-US" b="1" dirty="0" smtClean="0">
                <a:solidFill>
                  <a:srgbClr val="006F83"/>
                </a:solidFill>
                <a:latin typeface="Calibri" panose="020F0502020204030204"/>
                <a:cs typeface="B Titr" pitchFamily="2" charset="-78"/>
              </a:rPr>
              <a:t>.1</a:t>
            </a:r>
            <a:r>
              <a:rPr lang="fa-IR" b="1" dirty="0" smtClean="0">
                <a:solidFill>
                  <a:srgbClr val="4D4D4D"/>
                </a:solidFill>
                <a:latin typeface="Calibri" panose="020F0502020204030204"/>
                <a:cs typeface="B Titr" pitchFamily="2" charset="-78"/>
              </a:rPr>
              <a:t>مقدمه</a:t>
            </a:r>
            <a:endParaRPr lang="en-US" b="1" dirty="0" smtClean="0">
              <a:solidFill>
                <a:srgbClr val="4D4D4D"/>
              </a:solidFill>
              <a:latin typeface="Calibri" panose="020F0502020204030204"/>
              <a:cs typeface="B Titr" pitchFamily="2" charset="-78"/>
            </a:endParaRPr>
          </a:p>
          <a:p>
            <a:pPr marL="342900" lvl="0" indent="-342900">
              <a:buClr>
                <a:schemeClr val="tx1">
                  <a:lumMod val="75000"/>
                </a:schemeClr>
              </a:buClr>
              <a:buNone/>
            </a:pPr>
            <a:endParaRPr lang="fa-IR" sz="2000" b="1" dirty="0" smtClean="0">
              <a:solidFill>
                <a:srgbClr val="4D4D4D"/>
              </a:solidFill>
              <a:latin typeface="Calibri" panose="020F0502020204030204"/>
              <a:cs typeface="B Nazanin" pitchFamily="2" charset="-78"/>
            </a:endParaRPr>
          </a:p>
          <a:p>
            <a:pPr marL="342900" lvl="0" indent="-342900" algn="ctr">
              <a:buClr>
                <a:schemeClr val="tx1">
                  <a:lumMod val="75000"/>
                </a:schemeClr>
              </a:buClr>
              <a:buNone/>
            </a:pPr>
            <a:r>
              <a:rPr lang="en-US" b="1" dirty="0" smtClean="0">
                <a:solidFill>
                  <a:srgbClr val="006F83"/>
                </a:solidFill>
                <a:latin typeface="Calibri" panose="020F0502020204030204"/>
                <a:cs typeface="B Titr" pitchFamily="2" charset="-78"/>
              </a:rPr>
              <a:t>.2</a:t>
            </a:r>
            <a:r>
              <a:rPr lang="fa-IR" b="1" dirty="0" smtClean="0">
                <a:solidFill>
                  <a:srgbClr val="4D4D4D"/>
                </a:solidFill>
                <a:latin typeface="Calibri" panose="020F0502020204030204"/>
                <a:cs typeface="B Titr" pitchFamily="2" charset="-78"/>
              </a:rPr>
              <a:t>معادلات لاپلاس</a:t>
            </a:r>
            <a:endParaRPr lang="en-US" b="1" dirty="0" smtClean="0">
              <a:solidFill>
                <a:srgbClr val="4D4D4D"/>
              </a:solidFill>
              <a:latin typeface="Calibri" panose="020F0502020204030204"/>
              <a:cs typeface="B Titr" pitchFamily="2" charset="-78"/>
            </a:endParaRPr>
          </a:p>
          <a:p>
            <a:pPr marL="342900" lvl="0" indent="-342900">
              <a:buClr>
                <a:schemeClr val="tx1">
                  <a:lumMod val="75000"/>
                </a:schemeClr>
              </a:buClr>
              <a:buNone/>
            </a:pPr>
            <a:endParaRPr lang="fa-IR" sz="2000" b="1" dirty="0" smtClean="0">
              <a:solidFill>
                <a:srgbClr val="4D4D4D"/>
              </a:solidFill>
              <a:latin typeface="Calibri" panose="020F0502020204030204"/>
              <a:cs typeface="B Nazanin" pitchFamily="2" charset="-78"/>
            </a:endParaRPr>
          </a:p>
          <a:p>
            <a:pPr marL="342900" lvl="0" indent="-342900" algn="ctr">
              <a:buClr>
                <a:schemeClr val="tx1">
                  <a:lumMod val="75000"/>
                </a:schemeClr>
              </a:buClr>
              <a:buNone/>
            </a:pPr>
            <a:r>
              <a:rPr lang="en-US" b="1" dirty="0" smtClean="0">
                <a:solidFill>
                  <a:srgbClr val="006F83"/>
                </a:solidFill>
                <a:latin typeface="Calibri" panose="020F0502020204030204"/>
                <a:cs typeface="B Titr" pitchFamily="2" charset="-78"/>
              </a:rPr>
              <a:t>.3</a:t>
            </a:r>
            <a:r>
              <a:rPr lang="fa-IR" b="1" dirty="0" smtClean="0">
                <a:solidFill>
                  <a:srgbClr val="4D4D4D"/>
                </a:solidFill>
                <a:latin typeface="Calibri" panose="020F0502020204030204"/>
                <a:cs typeface="B Titr" pitchFamily="2" charset="-78"/>
              </a:rPr>
              <a:t>کاربرد معادلات لاپلاس در حرکت سیال در یک محیط متخلخل</a:t>
            </a:r>
            <a:endParaRPr lang="en-US" sz="2000" b="1" dirty="0" smtClean="0">
              <a:solidFill>
                <a:srgbClr val="4D4D4D"/>
              </a:solidFill>
              <a:latin typeface="Calibri" panose="020F0502020204030204"/>
              <a:cs typeface="B Titr" pitchFamily="2" charset="-78"/>
            </a:endParaRPr>
          </a:p>
          <a:p>
            <a:pPr marL="342900" lvl="0" indent="-342900">
              <a:buClr>
                <a:schemeClr val="tx1">
                  <a:lumMod val="75000"/>
                </a:schemeClr>
              </a:buClr>
              <a:buNone/>
            </a:pPr>
            <a:endParaRPr lang="fa-IR" sz="2000" b="1" dirty="0" smtClean="0">
              <a:solidFill>
                <a:srgbClr val="4D4D4D"/>
              </a:solidFill>
              <a:latin typeface="Calibri" panose="020F0502020204030204"/>
              <a:cs typeface="B Nazanin" pitchFamily="2" charset="-78"/>
            </a:endParaRPr>
          </a:p>
          <a:p>
            <a:pPr marL="342900" indent="-342900" algn="ctr">
              <a:buClr>
                <a:schemeClr val="tx1">
                  <a:lumMod val="75000"/>
                </a:schemeClr>
              </a:buClr>
              <a:buNone/>
            </a:pPr>
            <a:r>
              <a:rPr lang="en-US" b="1" dirty="0" smtClean="0">
                <a:solidFill>
                  <a:srgbClr val="006F83"/>
                </a:solidFill>
                <a:latin typeface="Calibri" panose="020F0502020204030204"/>
                <a:cs typeface="B Titr" pitchFamily="2" charset="-78"/>
              </a:rPr>
              <a:t>.4</a:t>
            </a:r>
            <a:r>
              <a:rPr lang="fa-IR" b="1" dirty="0" smtClean="0">
                <a:solidFill>
                  <a:srgbClr val="4D4D4D"/>
                </a:solidFill>
                <a:latin typeface="Calibri" panose="020F0502020204030204"/>
                <a:cs typeface="B Titr" pitchFamily="2" charset="-78"/>
              </a:rPr>
              <a:t>کاربرد معادلات لاپلاس در انتشار حرارت در محیط</a:t>
            </a:r>
          </a:p>
          <a:p>
            <a:pPr marL="342900" indent="-342900">
              <a:buFont typeface="+mj-lt"/>
              <a:buAutoNum type="arabicParenR"/>
            </a:pPr>
            <a:endParaRPr lang="en-US" dirty="0"/>
          </a:p>
        </p:txBody>
      </p:sp>
    </p:spTree>
    <p:extLst>
      <p:ext uri="{BB962C8B-B14F-4D97-AF65-F5344CB8AC3E}">
        <p14:creationId xmlns:p14="http://schemas.microsoft.com/office/powerpoint/2010/main" val="336622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4999">
              <a:srgbClr val="F0EBD5">
                <a:alpha val="44000"/>
              </a:srgbClr>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4</a:t>
            </a:fld>
            <a:endParaRPr lang="en-US" dirty="0"/>
          </a:p>
        </p:txBody>
      </p:sp>
      <p:sp>
        <p:nvSpPr>
          <p:cNvPr id="9" name="Title 8"/>
          <p:cNvSpPr>
            <a:spLocks noGrp="1"/>
          </p:cNvSpPr>
          <p:nvPr>
            <p:ph type="title"/>
          </p:nvPr>
        </p:nvSpPr>
        <p:spPr>
          <a:xfrm>
            <a:off x="4908728" y="379639"/>
            <a:ext cx="1992086" cy="1187811"/>
          </a:xfrm>
        </p:spPr>
        <p:txBody>
          <a:bodyPr>
            <a:normAutofit/>
          </a:bodyPr>
          <a:lstStyle/>
          <a:p>
            <a:pPr algn="ctr"/>
            <a:r>
              <a:rPr lang="fa-IR" sz="4800" dirty="0" smtClean="0">
                <a:cs typeface="B Titr" pitchFamily="2" charset="-78"/>
              </a:rPr>
              <a:t>مقدمه</a:t>
            </a:r>
            <a:endParaRPr lang="en-US" sz="4800" dirty="0">
              <a:cs typeface="B Titr" pitchFamily="2" charset="-78"/>
            </a:endParaRPr>
          </a:p>
        </p:txBody>
      </p:sp>
      <p:sp>
        <p:nvSpPr>
          <p:cNvPr id="15" name="Content Placeholder 14"/>
          <p:cNvSpPr>
            <a:spLocks noGrp="1"/>
          </p:cNvSpPr>
          <p:nvPr>
            <p:ph idx="1"/>
          </p:nvPr>
        </p:nvSpPr>
        <p:spPr>
          <a:xfrm>
            <a:off x="3043646" y="1789612"/>
            <a:ext cx="8310154" cy="5046614"/>
          </a:xfrm>
        </p:spPr>
        <p:txBody>
          <a:bodyPr>
            <a:noAutofit/>
          </a:bodyPr>
          <a:lstStyle/>
          <a:p>
            <a:pPr algn="just">
              <a:buClr>
                <a:schemeClr val="bg2">
                  <a:lumMod val="50000"/>
                </a:schemeClr>
              </a:buClr>
            </a:pPr>
            <a:r>
              <a:rPr lang="fa-IR" sz="2000" b="1" dirty="0" smtClean="0">
                <a:cs typeface="B Nazanin" pitchFamily="2" charset="-78"/>
              </a:rPr>
              <a:t>پیتر سیمون لاپلاس </a:t>
            </a:r>
            <a:r>
              <a:rPr lang="fa-IR" sz="2000" b="1" dirty="0" smtClean="0">
                <a:cs typeface="B Nazanin" pitchFamily="2" charset="-78"/>
                <a:hlinkClick r:id="rId2"/>
              </a:rPr>
              <a:t>ریاضی‌دان</a:t>
            </a:r>
            <a:r>
              <a:rPr lang="fa-IR" sz="2000" b="1" dirty="0" smtClean="0">
                <a:cs typeface="B Nazanin" pitchFamily="2" charset="-78"/>
              </a:rPr>
              <a:t>، </a:t>
            </a:r>
            <a:r>
              <a:rPr lang="fa-IR" sz="2000" b="1" dirty="0" smtClean="0">
                <a:cs typeface="B Nazanin" pitchFamily="2" charset="-78"/>
                <a:hlinkClick r:id="rId3" tooltip="فیزیک‌دان"/>
              </a:rPr>
              <a:t>فیزیک‌دان</a:t>
            </a:r>
            <a:r>
              <a:rPr lang="fa-IR" sz="2000" b="1" dirty="0" smtClean="0">
                <a:cs typeface="B Nazanin" pitchFamily="2" charset="-78"/>
              </a:rPr>
              <a:t>، </a:t>
            </a:r>
            <a:r>
              <a:rPr lang="fa-IR" sz="2000" b="1" dirty="0" smtClean="0">
                <a:cs typeface="B Nazanin" pitchFamily="2" charset="-78"/>
                <a:hlinkClick r:id="rId4" tooltip="اخترشناس"/>
              </a:rPr>
              <a:t>اخترشناس</a:t>
            </a:r>
            <a:r>
              <a:rPr lang="fa-IR" sz="2000" b="1" dirty="0" smtClean="0">
                <a:cs typeface="B Nazanin" pitchFamily="2" charset="-78"/>
              </a:rPr>
              <a:t> و </a:t>
            </a:r>
            <a:r>
              <a:rPr lang="fa-IR" sz="2000" b="1" dirty="0" smtClean="0">
                <a:cs typeface="B Nazanin" pitchFamily="2" charset="-78"/>
                <a:hlinkClick r:id="rId5"/>
              </a:rPr>
              <a:t>فیلسوف</a:t>
            </a:r>
            <a:r>
              <a:rPr lang="fa-IR" sz="2000" b="1" dirty="0" smtClean="0">
                <a:cs typeface="B Nazanin" pitchFamily="2" charset="-78"/>
              </a:rPr>
              <a:t> که در 23 مارس 1749 در حوالی پون لوک </a:t>
            </a:r>
            <a:r>
              <a:rPr lang="fa-IR" sz="2000" b="1" u="sng" dirty="0" smtClean="0">
                <a:solidFill>
                  <a:srgbClr val="006F83"/>
                </a:solidFill>
                <a:cs typeface="B Nazanin" pitchFamily="2" charset="-78"/>
              </a:rPr>
              <a:t>فرانسه</a:t>
            </a:r>
            <a:r>
              <a:rPr lang="fa-IR" sz="2000" b="1" dirty="0" smtClean="0">
                <a:cs typeface="B Nazanin" pitchFamily="2" charset="-78"/>
              </a:rPr>
              <a:t> متولد شد.</a:t>
            </a:r>
          </a:p>
          <a:p>
            <a:pPr algn="just">
              <a:buClr>
                <a:schemeClr val="bg2">
                  <a:lumMod val="50000"/>
                </a:schemeClr>
              </a:buClr>
            </a:pPr>
            <a:endParaRPr lang="fa-IR" sz="2000" b="1" dirty="0" smtClean="0">
              <a:cs typeface="B Nazanin" pitchFamily="2" charset="-78"/>
            </a:endParaRPr>
          </a:p>
          <a:p>
            <a:pPr algn="just">
              <a:buClr>
                <a:schemeClr val="bg2">
                  <a:lumMod val="50000"/>
                </a:schemeClr>
              </a:buClr>
            </a:pPr>
            <a:r>
              <a:rPr lang="fa-IR" sz="2000" b="1" dirty="0" smtClean="0">
                <a:cs typeface="B Nazanin" pitchFamily="2" charset="-78"/>
              </a:rPr>
              <a:t>گذشته از معادله لاپلاس که در تمام شاخه‌های </a:t>
            </a:r>
            <a:r>
              <a:rPr lang="fa-IR" sz="2000" b="1" dirty="0" smtClean="0">
                <a:cs typeface="B Nazanin" pitchFamily="2" charset="-78"/>
                <a:hlinkClick r:id="rId6" tooltip="ریاضی فیزیک"/>
              </a:rPr>
              <a:t>ریاضی فیزیک</a:t>
            </a:r>
            <a:r>
              <a:rPr lang="fa-IR" sz="2000" b="1" dirty="0" smtClean="0">
                <a:cs typeface="B Nazanin" pitchFamily="2" charset="-78"/>
              </a:rPr>
              <a:t> استفاده می‌شود، </a:t>
            </a:r>
            <a:r>
              <a:rPr lang="fa-IR" sz="2000" b="1" dirty="0" smtClean="0">
                <a:cs typeface="B Nazanin" pitchFamily="2" charset="-78"/>
                <a:hlinkClick r:id="rId7" tooltip="نگاشت خطی دیفرانسیلی لاپلاس (صفحه وجود ندارد)"/>
              </a:rPr>
              <a:t>نگاشت خطی دیفرانسیلی لاپلاس</a:t>
            </a:r>
            <a:r>
              <a:rPr lang="fa-IR" sz="2000" b="1" dirty="0" smtClean="0">
                <a:cs typeface="B Nazanin" pitchFamily="2" charset="-78"/>
              </a:rPr>
              <a:t> نیز به نام او نامیده شده‌است.</a:t>
            </a:r>
          </a:p>
          <a:p>
            <a:pPr algn="just">
              <a:buClr>
                <a:schemeClr val="bg2">
                  <a:lumMod val="50000"/>
                </a:schemeClr>
              </a:buClr>
            </a:pPr>
            <a:endParaRPr lang="fa-IR" sz="2000" b="1" dirty="0" smtClean="0">
              <a:cs typeface="B Nazanin" pitchFamily="2" charset="-78"/>
            </a:endParaRPr>
          </a:p>
          <a:p>
            <a:pPr algn="just">
              <a:buClr>
                <a:schemeClr val="bg2">
                  <a:lumMod val="50000"/>
                </a:schemeClr>
              </a:buClr>
            </a:pPr>
            <a:r>
              <a:rPr lang="fa-IR" sz="2000" b="1" dirty="0" smtClean="0">
                <a:cs typeface="B Nazanin" pitchFamily="2" charset="-78"/>
              </a:rPr>
              <a:t>معادله لاپلاس یک </a:t>
            </a:r>
            <a:r>
              <a:rPr lang="fa-IR" sz="2000" b="1" dirty="0" smtClean="0">
                <a:cs typeface="B Nazanin" pitchFamily="2" charset="-78"/>
                <a:hlinkClick r:id="rId8" tooltip="معادله دیفرانسیل با مشتقات جزئی"/>
              </a:rPr>
              <a:t>معادله دیفرانسیل با مشتقات جزئی</a:t>
            </a:r>
            <a:r>
              <a:rPr lang="fa-IR" sz="2000" b="1" dirty="0" smtClean="0">
                <a:cs typeface="B Nazanin" pitchFamily="2" charset="-78"/>
              </a:rPr>
              <a:t> است که از اهمّیّت و کاربرد فراوانی در </a:t>
            </a:r>
            <a:r>
              <a:rPr lang="fa-IR" sz="2000" b="1" dirty="0" smtClean="0">
                <a:cs typeface="B Nazanin" pitchFamily="2" charset="-78"/>
                <a:hlinkClick r:id="rId9" tooltip="ریاضی"/>
              </a:rPr>
              <a:t>ریاضیّات</a:t>
            </a:r>
            <a:r>
              <a:rPr lang="fa-IR" sz="2000" b="1" dirty="0" smtClean="0">
                <a:cs typeface="B Nazanin" pitchFamily="2" charset="-78"/>
              </a:rPr>
              <a:t>، </a:t>
            </a:r>
            <a:r>
              <a:rPr lang="fa-IR" sz="2000" b="1" dirty="0" smtClean="0">
                <a:cs typeface="B Nazanin" pitchFamily="2" charset="-78"/>
                <a:hlinkClick r:id="rId10" tooltip="فیزیک"/>
              </a:rPr>
              <a:t>فیزیک</a:t>
            </a:r>
            <a:r>
              <a:rPr lang="fa-IR" sz="2000" b="1" dirty="0" smtClean="0">
                <a:cs typeface="B Nazanin" pitchFamily="2" charset="-78"/>
              </a:rPr>
              <a:t>، و </a:t>
            </a:r>
            <a:r>
              <a:rPr lang="fa-IR" sz="2000" b="1" dirty="0" smtClean="0">
                <a:cs typeface="B Nazanin" pitchFamily="2" charset="-78"/>
                <a:hlinkClick r:id="rId11" tooltip="مهندسی"/>
              </a:rPr>
              <a:t>مهندسی</a:t>
            </a:r>
            <a:r>
              <a:rPr lang="fa-IR" sz="2000" b="1" dirty="0" smtClean="0">
                <a:cs typeface="B Nazanin" pitchFamily="2" charset="-78"/>
              </a:rPr>
              <a:t> برخوردار است.</a:t>
            </a:r>
          </a:p>
          <a:p>
            <a:pPr algn="just">
              <a:buClr>
                <a:schemeClr val="bg2">
                  <a:lumMod val="50000"/>
                </a:schemeClr>
              </a:buClr>
            </a:pPr>
            <a:endParaRPr lang="fa-IR" sz="2000" b="1" dirty="0" smtClean="0">
              <a:cs typeface="B Nazanin" pitchFamily="2" charset="-78"/>
            </a:endParaRPr>
          </a:p>
          <a:p>
            <a:pPr algn="just">
              <a:buClr>
                <a:schemeClr val="bg2">
                  <a:lumMod val="50000"/>
                </a:schemeClr>
              </a:buClr>
            </a:pPr>
            <a:r>
              <a:rPr lang="fa-IR" sz="2000" b="1" dirty="0" smtClean="0">
                <a:cs typeface="B Nazanin" pitchFamily="2" charset="-78"/>
              </a:rPr>
              <a:t> به عنوان چند نمونه می‌شود به زمینه‌هایی همچون </a:t>
            </a:r>
            <a:r>
              <a:rPr lang="fa-IR" sz="2000" b="1" dirty="0" smtClean="0">
                <a:cs typeface="B Nazanin" pitchFamily="2" charset="-78"/>
                <a:hlinkClick r:id="rId12" tooltip="الکترومغناطیس"/>
              </a:rPr>
              <a:t>الکترومغناطیس</a:t>
            </a:r>
            <a:r>
              <a:rPr lang="fa-IR" sz="2000" b="1" dirty="0" smtClean="0">
                <a:cs typeface="B Nazanin" pitchFamily="2" charset="-78"/>
              </a:rPr>
              <a:t>، </a:t>
            </a:r>
            <a:r>
              <a:rPr lang="fa-IR" sz="2000" b="1" dirty="0" smtClean="0">
                <a:cs typeface="B Nazanin" pitchFamily="2" charset="-78"/>
                <a:hlinkClick r:id="rId13" tooltip="ستاره‌شناسی"/>
              </a:rPr>
              <a:t>ستاره‌شناسی</a:t>
            </a:r>
            <a:r>
              <a:rPr lang="fa-IR" sz="2000" b="1" dirty="0" smtClean="0">
                <a:cs typeface="B Nazanin" pitchFamily="2" charset="-78"/>
              </a:rPr>
              <a:t>، و </a:t>
            </a:r>
            <a:r>
              <a:rPr lang="fa-IR" sz="2000" b="1" dirty="0" smtClean="0">
                <a:cs typeface="B Nazanin" pitchFamily="2" charset="-78"/>
                <a:hlinkClick r:id="rId14" tooltip="دینامیک سیالات"/>
              </a:rPr>
              <a:t>دینامیک سیالات</a:t>
            </a:r>
            <a:r>
              <a:rPr lang="fa-IR" sz="2000" b="1" dirty="0" smtClean="0">
                <a:cs typeface="B Nazanin" pitchFamily="2" charset="-78"/>
              </a:rPr>
              <a:t> اشاره کرد که حلّ این معادله در آن‌ها کاربرد دارد. در سه </a:t>
            </a:r>
            <a:r>
              <a:rPr lang="fa-IR" sz="2000" b="1" dirty="0" smtClean="0">
                <a:cs typeface="B Nazanin" pitchFamily="2" charset="-78"/>
                <a:hlinkClick r:id="rId15" tooltip="بعد (ریاضی و فیزیک)"/>
              </a:rPr>
              <a:t>بعد</a:t>
            </a:r>
            <a:r>
              <a:rPr lang="fa-IR" sz="2000" b="1" dirty="0" smtClean="0">
                <a:cs typeface="B Nazanin" pitchFamily="2" charset="-78"/>
              </a:rPr>
              <a:t> می‌شود آن را به صورت زیر نمایش داد: </a:t>
            </a:r>
          </a:p>
          <a:p>
            <a:pPr algn="ctr">
              <a:buClr>
                <a:schemeClr val="bg2">
                  <a:lumMod val="50000"/>
                </a:schemeClr>
              </a:buClr>
            </a:pPr>
            <a:endParaRPr lang="fa-IR" sz="2000" b="1" dirty="0" smtClean="0">
              <a:cs typeface="B Nazanin" pitchFamily="2" charset="-78"/>
            </a:endParaRPr>
          </a:p>
          <a:p>
            <a:pPr algn="ctr">
              <a:buClr>
                <a:schemeClr val="bg2">
                  <a:lumMod val="50000"/>
                </a:schemeClr>
              </a:buClr>
            </a:pPr>
            <a:endParaRPr lang="fa-IR" sz="2000" b="1" dirty="0" smtClean="0">
              <a:cs typeface="B Nazanin" pitchFamily="2" charset="-78"/>
            </a:endParaRPr>
          </a:p>
          <a:p>
            <a:pPr algn="ctr">
              <a:buClr>
                <a:schemeClr val="bg2">
                  <a:lumMod val="50000"/>
                </a:schemeClr>
              </a:buClr>
            </a:pPr>
            <a:endParaRPr lang="fa-IR" sz="2000" b="1" dirty="0" smtClean="0">
              <a:cs typeface="B Nazanin" pitchFamily="2" charset="-78"/>
            </a:endParaRPr>
          </a:p>
          <a:p>
            <a:pPr algn="justLow">
              <a:buNone/>
            </a:pPr>
            <a:r>
              <a:rPr lang="fa-IR" sz="1600" b="1" dirty="0" smtClean="0">
                <a:cs typeface="B Nazanin" pitchFamily="2" charset="-78"/>
              </a:rPr>
              <a:t/>
            </a:r>
            <a:br>
              <a:rPr lang="fa-IR" sz="1600" b="1" dirty="0" smtClean="0">
                <a:cs typeface="B Nazanin" pitchFamily="2" charset="-78"/>
              </a:rPr>
            </a:br>
            <a:endParaRPr lang="en-US" sz="1200" b="1" dirty="0">
              <a:cs typeface="B Nazanin" pitchFamily="2" charset="-78"/>
            </a:endParaRPr>
          </a:p>
        </p:txBody>
      </p:sp>
      <p:pic>
        <p:nvPicPr>
          <p:cNvPr id="6" name="Picture 5" descr="Capture.JPG"/>
          <p:cNvPicPr>
            <a:picLocks noChangeAspect="1"/>
          </p:cNvPicPr>
          <p:nvPr/>
        </p:nvPicPr>
        <p:blipFill>
          <a:blip r:embed="rId16"/>
          <a:stretch>
            <a:fillRect/>
          </a:stretch>
        </p:blipFill>
        <p:spPr>
          <a:xfrm>
            <a:off x="5116695" y="5705406"/>
            <a:ext cx="2812461" cy="904399"/>
          </a:xfrm>
          <a:prstGeom prst="rect">
            <a:avLst/>
          </a:prstGeom>
        </p:spPr>
      </p:pic>
      <p:pic>
        <p:nvPicPr>
          <p:cNvPr id="8" name="Picture 7" descr="hhs1837.jpg"/>
          <p:cNvPicPr>
            <a:picLocks noChangeAspect="1"/>
          </p:cNvPicPr>
          <p:nvPr/>
        </p:nvPicPr>
        <p:blipFill>
          <a:blip r:embed="rId17"/>
          <a:stretch>
            <a:fillRect/>
          </a:stretch>
        </p:blipFill>
        <p:spPr>
          <a:xfrm>
            <a:off x="519249" y="2111284"/>
            <a:ext cx="1905000" cy="2400300"/>
          </a:xfrm>
          <a:prstGeom prst="rect">
            <a:avLst/>
          </a:prstGeom>
        </p:spPr>
      </p:pic>
    </p:spTree>
    <p:extLst>
      <p:ext uri="{BB962C8B-B14F-4D97-AF65-F5344CB8AC3E}">
        <p14:creationId xmlns:p14="http://schemas.microsoft.com/office/powerpoint/2010/main" val="273748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40000"/>
                <a:lumOff val="60000"/>
              </a:schemeClr>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5</a:t>
            </a:fld>
            <a:endParaRPr lang="en-US" dirty="0"/>
          </a:p>
        </p:txBody>
      </p:sp>
      <p:sp>
        <p:nvSpPr>
          <p:cNvPr id="9" name="Title 8"/>
          <p:cNvSpPr>
            <a:spLocks noGrp="1"/>
          </p:cNvSpPr>
          <p:nvPr>
            <p:ph type="title"/>
          </p:nvPr>
        </p:nvSpPr>
        <p:spPr>
          <a:xfrm>
            <a:off x="3967488" y="288199"/>
            <a:ext cx="3259900" cy="1187811"/>
          </a:xfrm>
        </p:spPr>
        <p:txBody>
          <a:bodyPr>
            <a:normAutofit/>
          </a:bodyPr>
          <a:lstStyle/>
          <a:p>
            <a:pPr algn="r"/>
            <a:r>
              <a:rPr lang="fa-IR" dirty="0" smtClean="0">
                <a:cs typeface="B Titr" pitchFamily="2" charset="-78"/>
              </a:rPr>
              <a:t>معادله لاپلاس</a:t>
            </a:r>
            <a:endParaRPr lang="en-US" dirty="0">
              <a:cs typeface="B Titr" pitchFamily="2" charset="-78"/>
            </a:endParaRPr>
          </a:p>
        </p:txBody>
      </p:sp>
      <p:sp>
        <p:nvSpPr>
          <p:cNvPr id="15" name="Content Placeholder 14"/>
          <p:cNvSpPr>
            <a:spLocks noGrp="1"/>
          </p:cNvSpPr>
          <p:nvPr>
            <p:ph idx="1"/>
          </p:nvPr>
        </p:nvSpPr>
        <p:spPr>
          <a:xfrm>
            <a:off x="838200" y="1845940"/>
            <a:ext cx="10515600" cy="4807405"/>
          </a:xfrm>
        </p:spPr>
        <p:txBody>
          <a:bodyPr>
            <a:noAutofit/>
          </a:bodyPr>
          <a:lstStyle/>
          <a:p>
            <a:pPr marL="0" lvl="0" indent="0">
              <a:lnSpc>
                <a:spcPct val="100000"/>
              </a:lnSpc>
              <a:spcBef>
                <a:spcPts val="0"/>
              </a:spcBef>
              <a:buClrTx/>
              <a:buNone/>
            </a:pPr>
            <a:r>
              <a:rPr lang="ar-SA" b="1" dirty="0">
                <a:cs typeface="B Nazanin" pitchFamily="2" charset="-78"/>
              </a:rPr>
              <a:t>براي توصيف جريان در </a:t>
            </a:r>
            <a:r>
              <a:rPr lang="ar-SA" b="1" dirty="0" smtClean="0">
                <a:cs typeface="B Nazanin" pitchFamily="2" charset="-78"/>
              </a:rPr>
              <a:t>محيط</a:t>
            </a:r>
            <a:r>
              <a:rPr lang="en-US" b="1" dirty="0" smtClean="0">
                <a:cs typeface="B Nazanin" pitchFamily="2" charset="-78"/>
              </a:rPr>
              <a:t> </a:t>
            </a:r>
            <a:r>
              <a:rPr lang="ar-SA" b="1" dirty="0" smtClean="0">
                <a:cs typeface="B Nazanin" pitchFamily="2" charset="-78"/>
              </a:rPr>
              <a:t>هاي </a:t>
            </a:r>
            <a:r>
              <a:rPr lang="ar-SA" b="1" dirty="0">
                <a:cs typeface="B Nazanin" pitchFamily="2" charset="-78"/>
              </a:rPr>
              <a:t>متخلخل از قوانين بقاء جرم اندازه حركت و انرژي استفاده مي‎شود.</a:t>
            </a:r>
            <a:r>
              <a:rPr lang="ar-SA" sz="1800" b="1" dirty="0"/>
              <a:t> </a:t>
            </a:r>
            <a:endParaRPr lang="fa-IR" sz="1800" b="1" dirty="0" smtClean="0"/>
          </a:p>
          <a:p>
            <a:pPr marL="0" lvl="0" indent="0">
              <a:lnSpc>
                <a:spcPct val="100000"/>
              </a:lnSpc>
              <a:spcBef>
                <a:spcPts val="0"/>
              </a:spcBef>
              <a:buClrTx/>
              <a:buNone/>
            </a:pPr>
            <a:r>
              <a:rPr lang="fa-IR" sz="2800" b="1" dirty="0" smtClean="0">
                <a:cs typeface="B Nazanin" pitchFamily="2" charset="-78"/>
              </a:rPr>
              <a:t/>
            </a:r>
            <a:br>
              <a:rPr lang="fa-IR" sz="2800" b="1" dirty="0" smtClean="0">
                <a:cs typeface="B Nazanin" pitchFamily="2" charset="-78"/>
              </a:rPr>
            </a:br>
            <a:endParaRPr lang="en-US" sz="2000" b="1" dirty="0">
              <a:cs typeface="B Nazanin" pitchFamily="2" charset="-78"/>
            </a:endParaRPr>
          </a:p>
        </p:txBody>
      </p:sp>
      <p:pic>
        <p:nvPicPr>
          <p:cNvPr id="1026" name="Picture 2" descr="شكل 2-1"/>
          <p:cNvPicPr>
            <a:picLocks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272506" y="2520068"/>
            <a:ext cx="7646987" cy="374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47525" y="6144632"/>
            <a:ext cx="3890809" cy="473206"/>
          </a:xfrm>
          <a:prstGeom prst="rect">
            <a:avLst/>
          </a:prstGeom>
        </p:spPr>
        <p:txBody>
          <a:bodyPr wrap="none">
            <a:spAutoFit/>
          </a:bodyPr>
          <a:lstStyle/>
          <a:p>
            <a:pPr algn="ctr" rtl="1">
              <a:lnSpc>
                <a:spcPct val="150000"/>
              </a:lnSpc>
              <a:spcAft>
                <a:spcPts val="0"/>
              </a:spcAft>
            </a:pPr>
            <a:r>
              <a:rPr lang="ar-SA" b="1" dirty="0">
                <a:latin typeface="Times New Roman" panose="02020603050405020304" pitchFamily="18" charset="0"/>
                <a:cs typeface="B Nazanin" pitchFamily="2" charset="-78"/>
              </a:rPr>
              <a:t>المان‎هاي مفروض سيال براي توصيف قوانين بقاء</a:t>
            </a:r>
            <a:endParaRPr lang="en-US" sz="1200" b="1" dirty="0">
              <a:effectLst/>
              <a:latin typeface="Times New Roman" panose="02020603050405020304" pitchFamily="18" charset="0"/>
              <a:cs typeface="B Nazanin" pitchFamily="2" charset="-78"/>
            </a:endParaRPr>
          </a:p>
        </p:txBody>
      </p:sp>
    </p:spTree>
    <p:extLst>
      <p:ext uri="{BB962C8B-B14F-4D97-AF65-F5344CB8AC3E}">
        <p14:creationId xmlns:p14="http://schemas.microsoft.com/office/powerpoint/2010/main" val="23026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20000"/>
                <a:lumOff val="80000"/>
              </a:schemeClr>
            </a:gs>
            <a:gs pos="50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6</a:t>
            </a:fld>
            <a:endParaRPr lang="en-US" dirty="0"/>
          </a:p>
        </p:txBody>
      </p:sp>
      <p:sp>
        <p:nvSpPr>
          <p:cNvPr id="9" name="Title 8"/>
          <p:cNvSpPr>
            <a:spLocks noGrp="1"/>
          </p:cNvSpPr>
          <p:nvPr>
            <p:ph type="title"/>
          </p:nvPr>
        </p:nvSpPr>
        <p:spPr>
          <a:xfrm>
            <a:off x="3928299" y="340450"/>
            <a:ext cx="3259900" cy="1187811"/>
          </a:xfrm>
        </p:spPr>
        <p:txBody>
          <a:bodyPr>
            <a:normAutofit/>
          </a:bodyPr>
          <a:lstStyle/>
          <a:p>
            <a:pPr algn="r"/>
            <a:r>
              <a:rPr lang="fa-IR" dirty="0" smtClean="0">
                <a:cs typeface="B Titr" pitchFamily="2" charset="-78"/>
              </a:rPr>
              <a:t>معادله لاپلاس</a:t>
            </a:r>
            <a:endParaRPr lang="en-US"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r>
              <a:rPr lang="ar-SA" b="1" dirty="0">
                <a:cs typeface="B Titr" pitchFamily="2" charset="-78"/>
              </a:rPr>
              <a:t>معادله پيوستگي (بقاء جرم)</a:t>
            </a:r>
            <a:endParaRPr lang="en-US" b="1" dirty="0">
              <a:cs typeface="B Titr" pitchFamily="2" charset="-78"/>
            </a:endParaRPr>
          </a:p>
          <a:p>
            <a:pPr>
              <a:buNone/>
            </a:pPr>
            <a:r>
              <a:rPr lang="ar-SA" b="1" dirty="0">
                <a:cs typeface="B Nazanin" pitchFamily="2" charset="-78"/>
              </a:rPr>
              <a:t>قانون بقاء جرم بيان ميكند كه نرخ خالص جرم به المان سيال با نرخ افزايش جرم در المان سيال برابر اسـت. شـكل رياضي معادله پيوستگي براي المان مفروض سيال به صورت رابطة ذيل بيان مي </a:t>
            </a:r>
            <a:r>
              <a:rPr lang="ar-SA" b="1" dirty="0" smtClean="0">
                <a:cs typeface="B Nazanin" pitchFamily="2" charset="-78"/>
              </a:rPr>
              <a:t>شود</a:t>
            </a:r>
            <a:r>
              <a:rPr lang="en-US" b="1" dirty="0" smtClean="0">
                <a:cs typeface="B Nazanin" pitchFamily="2" charset="-78"/>
              </a:rPr>
              <a:t>.</a:t>
            </a:r>
            <a:r>
              <a:rPr lang="fa-IR" sz="2800" b="1" dirty="0" smtClean="0">
                <a:cs typeface="B Nazanin" pitchFamily="2" charset="-78"/>
              </a:rPr>
              <a:t/>
            </a:r>
            <a:br>
              <a:rPr lang="fa-IR" sz="2800" b="1" dirty="0" smtClean="0">
                <a:cs typeface="B Nazanin" pitchFamily="2" charset="-78"/>
              </a:rPr>
            </a:br>
            <a:endParaRPr lang="en-US" sz="2000" b="1" dirty="0">
              <a:cs typeface="B Nazanin" pitchFamily="2"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0156893"/>
              </p:ext>
            </p:extLst>
          </p:nvPr>
        </p:nvGraphicFramePr>
        <p:xfrm>
          <a:off x="3544888" y="3553098"/>
          <a:ext cx="4397329" cy="913107"/>
        </p:xfrm>
        <a:graphic>
          <a:graphicData uri="http://schemas.openxmlformats.org/presentationml/2006/ole">
            <mc:AlternateContent xmlns:mc="http://schemas.openxmlformats.org/markup-compatibility/2006">
              <mc:Choice xmlns:v="urn:schemas-microsoft-com:vml" Requires="v">
                <p:oleObj spid="_x0000_s3098" r:id="rId3" imgW="1993900" imgH="419100" progId="Equation.3">
                  <p:embed/>
                </p:oleObj>
              </mc:Choice>
              <mc:Fallback>
                <p:oleObj r:id="rId3" imgW="1993900" imgH="419100" progId="Equation.3">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888" y="3553098"/>
                        <a:ext cx="4397329" cy="913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825138" y="4617635"/>
            <a:ext cx="10382250" cy="600164"/>
          </a:xfrm>
          <a:prstGeom prst="rect">
            <a:avLst/>
          </a:prstGeom>
        </p:spPr>
        <p:txBody>
          <a:bodyPr wrap="square">
            <a:spAutoFit/>
          </a:bodyPr>
          <a:lstStyle/>
          <a:p>
            <a:pPr algn="just" rtl="1">
              <a:lnSpc>
                <a:spcPct val="150000"/>
              </a:lnSpc>
              <a:spcAft>
                <a:spcPts val="0"/>
              </a:spcAft>
            </a:pPr>
            <a:r>
              <a:rPr lang="ar-SA" sz="2400" dirty="0">
                <a:latin typeface="Times New Roman" panose="02020603050405020304" pitchFamily="18" charset="0"/>
                <a:cs typeface="B Nazanin" pitchFamily="2" charset="-78"/>
              </a:rPr>
              <a:t>براي سيال غير قابل تراكم (</a:t>
            </a:r>
            <a:r>
              <a:rPr lang="en-US" sz="2400" dirty="0">
                <a:latin typeface="Times New Roman" panose="02020603050405020304" pitchFamily="18" charset="0"/>
                <a:cs typeface="B Nazanin" pitchFamily="2" charset="-78"/>
              </a:rPr>
              <a:t>Incompressible  flow</a:t>
            </a:r>
            <a:r>
              <a:rPr lang="ar-SA" sz="2400" dirty="0">
                <a:latin typeface="Times New Roman" panose="02020603050405020304" pitchFamily="18" charset="0"/>
                <a:cs typeface="B Nazanin" pitchFamily="2" charset="-78"/>
              </a:rPr>
              <a:t>) چگالي ثابت </a:t>
            </a:r>
            <a:r>
              <a:rPr lang="fa-IR" sz="2400" dirty="0" smtClean="0">
                <a:latin typeface="Times New Roman" panose="02020603050405020304" pitchFamily="18" charset="0"/>
                <a:cs typeface="B Nazanin" pitchFamily="2" charset="-78"/>
              </a:rPr>
              <a:t>باشد </a:t>
            </a:r>
            <a:r>
              <a:rPr lang="ar-SA" sz="2400" dirty="0" smtClean="0">
                <a:latin typeface="Times New Roman" panose="02020603050405020304" pitchFamily="18" charset="0"/>
                <a:cs typeface="B Nazanin" pitchFamily="2" charset="-78"/>
              </a:rPr>
              <a:t>به </a:t>
            </a:r>
            <a:r>
              <a:rPr lang="ar-SA" sz="2400" dirty="0">
                <a:latin typeface="Times New Roman" panose="02020603050405020304" pitchFamily="18" charset="0"/>
                <a:cs typeface="B Nazanin" pitchFamily="2" charset="-78"/>
              </a:rPr>
              <a:t>صورت رابطة ذيل خلاصه </a:t>
            </a:r>
            <a:r>
              <a:rPr lang="ar-SA" sz="2400" dirty="0" smtClean="0">
                <a:latin typeface="Times New Roman" panose="02020603050405020304" pitchFamily="18" charset="0"/>
                <a:cs typeface="B Nazanin" pitchFamily="2" charset="-78"/>
              </a:rPr>
              <a:t>ميشود</a:t>
            </a:r>
            <a:r>
              <a:rPr lang="en-US" sz="2000" dirty="0" smtClean="0">
                <a:latin typeface="Times New Roman" panose="02020603050405020304" pitchFamily="18" charset="0"/>
                <a:cs typeface="B Nazanin" pitchFamily="2" charset="-78"/>
              </a:rPr>
              <a:t>:</a:t>
            </a:r>
            <a:endParaRPr lang="en-US" sz="1400" b="1" dirty="0">
              <a:effectLst/>
              <a:latin typeface="Times New Roman" panose="02020603050405020304" pitchFamily="18" charset="0"/>
              <a:cs typeface="B Nazanin"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95434635"/>
              </p:ext>
            </p:extLst>
          </p:nvPr>
        </p:nvGraphicFramePr>
        <p:xfrm>
          <a:off x="4042876" y="5461795"/>
          <a:ext cx="3063319" cy="1141237"/>
        </p:xfrm>
        <a:graphic>
          <a:graphicData uri="http://schemas.openxmlformats.org/presentationml/2006/ole">
            <mc:AlternateContent xmlns:mc="http://schemas.openxmlformats.org/markup-compatibility/2006">
              <mc:Choice xmlns:v="urn:schemas-microsoft-com:vml" Requires="v">
                <p:oleObj spid="_x0000_s3099" r:id="rId5" imgW="1104900" imgH="419100" progId="Equation.3">
                  <p:embed/>
                </p:oleObj>
              </mc:Choice>
              <mc:Fallback>
                <p:oleObj r:id="rId5" imgW="1104900" imgH="419100" progId="Equation.3">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2876" y="5461795"/>
                        <a:ext cx="3063319" cy="114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8768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7</a:t>
            </a:fld>
            <a:endParaRPr lang="en-US" dirty="0"/>
          </a:p>
        </p:txBody>
      </p:sp>
      <p:sp>
        <p:nvSpPr>
          <p:cNvPr id="9" name="Title 8"/>
          <p:cNvSpPr>
            <a:spLocks noGrp="1"/>
          </p:cNvSpPr>
          <p:nvPr>
            <p:ph type="title"/>
          </p:nvPr>
        </p:nvSpPr>
        <p:spPr>
          <a:xfrm>
            <a:off x="1985554" y="379639"/>
            <a:ext cx="8076474" cy="1187811"/>
          </a:xfrm>
        </p:spPr>
        <p:txBody>
          <a:bodyPr>
            <a:normAutofit/>
          </a:bodyPr>
          <a:lstStyle/>
          <a:p>
            <a:pPr algn="r"/>
            <a:r>
              <a:rPr lang="fa-IR" sz="4000" dirty="0" smtClean="0">
                <a:cs typeface="B Titr" pitchFamily="2" charset="-78"/>
              </a:rPr>
              <a:t>بکارگیری معادله لاپلاس در حرکت سیال</a:t>
            </a:r>
            <a:endParaRPr lang="en-US" sz="4000"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pPr marL="0" lvl="0" indent="0">
              <a:lnSpc>
                <a:spcPct val="100000"/>
              </a:lnSpc>
              <a:spcBef>
                <a:spcPts val="0"/>
              </a:spcBef>
              <a:buClrTx/>
              <a:buNone/>
            </a:pPr>
            <a:r>
              <a:rPr lang="fa-IR" sz="3600" b="1" dirty="0">
                <a:solidFill>
                  <a:schemeClr val="tx1"/>
                </a:solidFill>
                <a:latin typeface="+mj-lt"/>
                <a:ea typeface="+mj-ea"/>
                <a:cs typeface="B Titr" pitchFamily="2" charset="-78"/>
              </a:rPr>
              <a:t>قانون</a:t>
            </a:r>
            <a:r>
              <a:rPr lang="fa-IR" sz="3600" dirty="0" smtClean="0">
                <a:solidFill>
                  <a:prstClr val="black"/>
                </a:solidFill>
                <a:latin typeface="Calibri" panose="020F0502020204030204"/>
                <a:cs typeface="Arial" panose="020B0604020202020204" pitchFamily="34" charset="0"/>
              </a:rPr>
              <a:t> </a:t>
            </a:r>
            <a:r>
              <a:rPr lang="fa-IR" sz="3600" b="1" dirty="0">
                <a:solidFill>
                  <a:schemeClr val="tx1"/>
                </a:solidFill>
                <a:latin typeface="+mj-lt"/>
                <a:ea typeface="+mj-ea"/>
                <a:cs typeface="B Titr" pitchFamily="2" charset="-78"/>
              </a:rPr>
              <a:t>دارسی</a:t>
            </a:r>
          </a:p>
          <a:p>
            <a:pPr algn="justLow">
              <a:buNone/>
            </a:pPr>
            <a:r>
              <a:rPr lang="fa-IR" sz="2800" b="1" dirty="0" smtClean="0">
                <a:cs typeface="B Nazanin" pitchFamily="2" charset="-78"/>
              </a:rPr>
              <a:t/>
            </a:r>
            <a:br>
              <a:rPr lang="fa-IR" sz="2800" b="1" dirty="0" smtClean="0">
                <a:cs typeface="B Nazanin" pitchFamily="2" charset="-78"/>
              </a:rPr>
            </a:br>
            <a:endParaRPr lang="fa-IR" sz="2800" b="1" dirty="0" smtClean="0">
              <a:cs typeface="B Nazanin" pitchFamily="2" charset="-78"/>
            </a:endParaRPr>
          </a:p>
          <a:p>
            <a:pPr algn="justLow">
              <a:buNone/>
            </a:pPr>
            <a:endParaRPr lang="fa-IR" sz="2800" b="1" dirty="0">
              <a:cs typeface="B Nazanin" pitchFamily="2" charset="-78"/>
            </a:endParaRPr>
          </a:p>
          <a:p>
            <a:pPr algn="justLow">
              <a:buNone/>
            </a:pPr>
            <a:endParaRPr lang="fa-IR" sz="2800" b="1" dirty="0" smtClean="0">
              <a:cs typeface="B Nazanin" pitchFamily="2" charset="-78"/>
            </a:endParaRPr>
          </a:p>
          <a:p>
            <a:pPr algn="justLow">
              <a:buNone/>
            </a:pPr>
            <a:endParaRPr lang="fa-IR" sz="2800" b="1" dirty="0">
              <a:cs typeface="B Nazanin" pitchFamily="2" charset="-78"/>
            </a:endParaRPr>
          </a:p>
          <a:p>
            <a:pPr algn="justLow">
              <a:buNone/>
            </a:pPr>
            <a:endParaRPr lang="en-US" sz="2000" b="1" dirty="0">
              <a:cs typeface="B Nazanin" pitchFamily="2" charset="-7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231" y="2996463"/>
            <a:ext cx="5028379" cy="349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2032042"/>
            <a:ext cx="5113163" cy="80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996464"/>
            <a:ext cx="1661160" cy="1300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419" y="4649861"/>
            <a:ext cx="1661160" cy="91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707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8</a:t>
            </a:fld>
            <a:endParaRPr lang="en-US" dirty="0"/>
          </a:p>
        </p:txBody>
      </p:sp>
      <p:sp>
        <p:nvSpPr>
          <p:cNvPr id="9" name="Title 8"/>
          <p:cNvSpPr>
            <a:spLocks noGrp="1"/>
          </p:cNvSpPr>
          <p:nvPr>
            <p:ph type="title"/>
          </p:nvPr>
        </p:nvSpPr>
        <p:spPr>
          <a:xfrm>
            <a:off x="1920235" y="379639"/>
            <a:ext cx="8076474" cy="1187811"/>
          </a:xfrm>
        </p:spPr>
        <p:txBody>
          <a:bodyPr>
            <a:normAutofit/>
          </a:bodyPr>
          <a:lstStyle/>
          <a:p>
            <a:pPr algn="r"/>
            <a:r>
              <a:rPr lang="fa-IR" sz="4000" dirty="0" smtClean="0">
                <a:cs typeface="B Titr" pitchFamily="2" charset="-78"/>
              </a:rPr>
              <a:t>بکارگیری معادله لاپلاس در حرکت سیال</a:t>
            </a:r>
            <a:endParaRPr lang="en-US" sz="4000"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r>
              <a:rPr lang="fa-IR" dirty="0">
                <a:cs typeface="B Titr" pitchFamily="2" charset="-78"/>
              </a:rPr>
              <a:t>رابطه </a:t>
            </a:r>
            <a:r>
              <a:rPr lang="fa-IR" dirty="0" smtClean="0">
                <a:cs typeface="B Titr" pitchFamily="2" charset="-78"/>
              </a:rPr>
              <a:t>بقای جرم (دبی </a:t>
            </a:r>
            <a:r>
              <a:rPr lang="fa-IR" dirty="0">
                <a:cs typeface="B Titr" pitchFamily="2" charset="-78"/>
              </a:rPr>
              <a:t>ورودی = دبی </a:t>
            </a:r>
            <a:r>
              <a:rPr lang="fa-IR" dirty="0" smtClean="0">
                <a:cs typeface="B Titr" pitchFamily="2" charset="-78"/>
              </a:rPr>
              <a:t>خروجی)</a:t>
            </a:r>
            <a:endParaRPr lang="en-US" dirty="0">
              <a:cs typeface="B Titr" pitchFamily="2" charset="-78"/>
            </a:endParaRPr>
          </a:p>
          <a:p>
            <a:pPr algn="justLow">
              <a:buNone/>
            </a:pPr>
            <a:r>
              <a:rPr lang="fa-IR" sz="2800" b="1" dirty="0" smtClean="0">
                <a:cs typeface="B Nazanin" pitchFamily="2" charset="-78"/>
              </a:rPr>
              <a:t/>
            </a:r>
            <a:br>
              <a:rPr lang="fa-IR" sz="2800" b="1" dirty="0" smtClean="0">
                <a:cs typeface="B Nazanin" pitchFamily="2" charset="-78"/>
              </a:rPr>
            </a:br>
            <a:endParaRPr lang="en-US" sz="2000" b="1" dirty="0">
              <a:cs typeface="B Nazanin" pitchFamily="2" charset="-78"/>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06040"/>
            <a:ext cx="72961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90900" y="3560477"/>
            <a:ext cx="7696200" cy="461665"/>
          </a:xfrm>
          <a:prstGeom prst="rect">
            <a:avLst/>
          </a:prstGeom>
          <a:noFill/>
        </p:spPr>
        <p:txBody>
          <a:bodyPr wrap="square" rtlCol="0">
            <a:spAutoFit/>
          </a:bodyPr>
          <a:lstStyle/>
          <a:p>
            <a:pPr algn="r" rtl="1"/>
            <a:r>
              <a:rPr lang="fa-IR" sz="2400" dirty="0" smtClean="0">
                <a:cs typeface="B Titr" panose="00000700000000000000" pitchFamily="2" charset="-78"/>
              </a:rPr>
              <a:t>معادله لاپلاس برای تراوش آب در محیط سه بعدی  غیر ایزوت</a:t>
            </a:r>
            <a:r>
              <a:rPr lang="fa-IR" sz="2400" dirty="0">
                <a:cs typeface="B Titr" panose="00000700000000000000" pitchFamily="2" charset="-78"/>
              </a:rPr>
              <a:t>ر</a:t>
            </a:r>
            <a:r>
              <a:rPr lang="fa-IR" sz="2400" dirty="0" smtClean="0">
                <a:cs typeface="B Titr" panose="00000700000000000000" pitchFamily="2" charset="-78"/>
              </a:rPr>
              <a:t>وپیک</a:t>
            </a:r>
            <a:endParaRPr lang="en-US" sz="2400" dirty="0">
              <a:cs typeface="B Titr" panose="00000700000000000000" pitchFamily="2" charset="-7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267378"/>
            <a:ext cx="39433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258491" y="5302391"/>
            <a:ext cx="6828610" cy="461665"/>
          </a:xfrm>
          <a:prstGeom prst="rect">
            <a:avLst/>
          </a:prstGeom>
        </p:spPr>
        <p:txBody>
          <a:bodyPr wrap="square">
            <a:spAutoFit/>
          </a:bodyPr>
          <a:lstStyle/>
          <a:p>
            <a:pPr algn="r" rtl="1"/>
            <a:r>
              <a:rPr lang="fa-IR" sz="2400" dirty="0">
                <a:cs typeface="B Titr" panose="00000700000000000000" pitchFamily="2" charset="-78"/>
              </a:rPr>
              <a:t>معادله لاپلاس برای تراوش </a:t>
            </a:r>
            <a:r>
              <a:rPr lang="fa-IR" sz="2400" dirty="0" smtClean="0">
                <a:cs typeface="B Titr" panose="00000700000000000000" pitchFamily="2" charset="-78"/>
              </a:rPr>
              <a:t>دو بعدی آب </a:t>
            </a:r>
            <a:r>
              <a:rPr lang="fa-IR" sz="2400" dirty="0">
                <a:cs typeface="B Titr" panose="00000700000000000000" pitchFamily="2" charset="-78"/>
              </a:rPr>
              <a:t>در محیط </a:t>
            </a:r>
            <a:r>
              <a:rPr lang="fa-IR" sz="2400" dirty="0" smtClean="0">
                <a:cs typeface="B Titr" panose="00000700000000000000" pitchFamily="2" charset="-78"/>
              </a:rPr>
              <a:t>ایزوتروپیک</a:t>
            </a:r>
            <a:endParaRPr lang="en-US" sz="2400" dirty="0">
              <a:cs typeface="B Titr" panose="00000700000000000000" pitchFamily="2" charset="-78"/>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815843"/>
            <a:ext cx="18478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0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72CF4-2AF2-42E0-9046-25EBDED7F2DF}"/>
              </a:ext>
            </a:extLst>
          </p:cNvPr>
          <p:cNvSpPr>
            <a:spLocks noGrp="1"/>
          </p:cNvSpPr>
          <p:nvPr>
            <p:ph type="sldNum" sz="quarter" idx="12"/>
          </p:nvPr>
        </p:nvSpPr>
        <p:spPr/>
        <p:txBody>
          <a:bodyPr/>
          <a:lstStyle/>
          <a:p>
            <a:fld id="{D9BB3731-526F-4638-85F8-715D717FFC12}" type="slidenum">
              <a:rPr lang="en-US" smtClean="0"/>
              <a:pPr/>
              <a:t>9</a:t>
            </a:fld>
            <a:endParaRPr lang="en-US" dirty="0"/>
          </a:p>
        </p:txBody>
      </p:sp>
      <p:sp>
        <p:nvSpPr>
          <p:cNvPr id="9" name="Title 8"/>
          <p:cNvSpPr>
            <a:spLocks noGrp="1"/>
          </p:cNvSpPr>
          <p:nvPr>
            <p:ph type="title"/>
          </p:nvPr>
        </p:nvSpPr>
        <p:spPr>
          <a:xfrm>
            <a:off x="1998613" y="379639"/>
            <a:ext cx="8076474" cy="1187811"/>
          </a:xfrm>
        </p:spPr>
        <p:txBody>
          <a:bodyPr>
            <a:normAutofit/>
          </a:bodyPr>
          <a:lstStyle/>
          <a:p>
            <a:pPr algn="r"/>
            <a:r>
              <a:rPr lang="fa-IR" sz="4000" dirty="0" smtClean="0">
                <a:cs typeface="B Titr" pitchFamily="2" charset="-78"/>
              </a:rPr>
              <a:t>بکارگیری معادله لاپلاس در حرکت سیال</a:t>
            </a:r>
            <a:endParaRPr lang="en-US" sz="4000" dirty="0">
              <a:cs typeface="B Titr" pitchFamily="2" charset="-78"/>
            </a:endParaRPr>
          </a:p>
        </p:txBody>
      </p:sp>
      <p:sp>
        <p:nvSpPr>
          <p:cNvPr id="15" name="Content Placeholder 14"/>
          <p:cNvSpPr>
            <a:spLocks noGrp="1"/>
          </p:cNvSpPr>
          <p:nvPr>
            <p:ph idx="1"/>
          </p:nvPr>
        </p:nvSpPr>
        <p:spPr>
          <a:xfrm>
            <a:off x="838200" y="2028820"/>
            <a:ext cx="10515600" cy="4807405"/>
          </a:xfrm>
        </p:spPr>
        <p:txBody>
          <a:bodyPr>
            <a:noAutofit/>
          </a:bodyPr>
          <a:lstStyle/>
          <a:p>
            <a:pPr marL="0" lvl="0" indent="0">
              <a:lnSpc>
                <a:spcPct val="100000"/>
              </a:lnSpc>
              <a:spcBef>
                <a:spcPts val="0"/>
              </a:spcBef>
              <a:buClrTx/>
              <a:buNone/>
            </a:pPr>
            <a:r>
              <a:rPr lang="fa-IR" dirty="0" smtClean="0">
                <a:solidFill>
                  <a:srgbClr val="4D4D4D"/>
                </a:solidFill>
                <a:latin typeface="Calibri" panose="020F0502020204030204"/>
                <a:cs typeface="B Titr" panose="00000700000000000000" pitchFamily="2" charset="-78"/>
              </a:rPr>
              <a:t>حل معادله لاپلاس در حالت دو بعدی</a:t>
            </a:r>
            <a:endParaRPr lang="fa-IR" dirty="0">
              <a:solidFill>
                <a:srgbClr val="4D4D4D"/>
              </a:solidFill>
              <a:latin typeface="Calibri" panose="020F0502020204030204"/>
              <a:cs typeface="B Titr" panose="00000700000000000000" pitchFamily="2" charset="-78"/>
            </a:endParaRPr>
          </a:p>
          <a:p>
            <a:pPr algn="justLow">
              <a:buNone/>
            </a:pPr>
            <a:r>
              <a:rPr lang="fa-IR" sz="2800" b="1" dirty="0" smtClean="0">
                <a:cs typeface="B Nazanin" pitchFamily="2" charset="-78"/>
              </a:rPr>
              <a:t/>
            </a:r>
            <a:br>
              <a:rPr lang="fa-IR" sz="2800" b="1" dirty="0" smtClean="0">
                <a:cs typeface="B Nazanin" pitchFamily="2" charset="-78"/>
              </a:rPr>
            </a:br>
            <a:endParaRPr lang="en-US" sz="2000" b="1" dirty="0">
              <a:cs typeface="B Nazanin" pitchFamily="2" charset="-7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46" y="3268841"/>
            <a:ext cx="23241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889" y="3298564"/>
            <a:ext cx="24288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04372" y="2727815"/>
            <a:ext cx="5791200" cy="400110"/>
          </a:xfrm>
          <a:prstGeom prst="rect">
            <a:avLst/>
          </a:prstGeom>
        </p:spPr>
        <p:txBody>
          <a:bodyPr wrap="square">
            <a:spAutoFit/>
          </a:bodyPr>
          <a:lstStyle/>
          <a:p>
            <a:pPr algn="r" rtl="1"/>
            <a:r>
              <a:rPr lang="fa-IR" sz="2000" dirty="0" smtClean="0">
                <a:cs typeface="B Titr" panose="00000700000000000000" pitchFamily="2" charset="-78"/>
              </a:rPr>
              <a:t>توابع (خطوط ) جریان</a:t>
            </a:r>
            <a:endParaRPr lang="en-US" sz="2000" dirty="0">
              <a:cs typeface="B Titr" panose="00000700000000000000" pitchFamily="2" charset="-78"/>
            </a:endParaRP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038" y="3319497"/>
            <a:ext cx="19621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511039" y="4458775"/>
            <a:ext cx="5791200" cy="400110"/>
          </a:xfrm>
          <a:prstGeom prst="rect">
            <a:avLst/>
          </a:prstGeom>
        </p:spPr>
        <p:txBody>
          <a:bodyPr wrap="square">
            <a:spAutoFit/>
          </a:bodyPr>
          <a:lstStyle/>
          <a:p>
            <a:pPr algn="r" rtl="1"/>
            <a:r>
              <a:rPr lang="fa-IR" sz="2000" dirty="0" smtClean="0">
                <a:cs typeface="B Titr" panose="00000700000000000000" pitchFamily="2" charset="-78"/>
              </a:rPr>
              <a:t>توابع (خطوط ) هم پتانسیل</a:t>
            </a:r>
            <a:endParaRPr lang="en-US" sz="2000" dirty="0">
              <a:cs typeface="B Titr" panose="00000700000000000000" pitchFamily="2" charset="-78"/>
            </a:endParaRPr>
          </a:p>
        </p:txBody>
      </p:sp>
      <p:sp>
        <p:nvSpPr>
          <p:cNvPr id="21" name="Right Arrow 20"/>
          <p:cNvSpPr/>
          <p:nvPr/>
        </p:nvSpPr>
        <p:spPr>
          <a:xfrm>
            <a:off x="5544977" y="3591458"/>
            <a:ext cx="461963" cy="195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46" y="4828107"/>
            <a:ext cx="23336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277" y="4951230"/>
            <a:ext cx="25431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60153" b="-7835"/>
          <a:stretch/>
        </p:blipFill>
        <p:spPr bwMode="auto">
          <a:xfrm>
            <a:off x="6344363" y="4907001"/>
            <a:ext cx="1669972" cy="76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ight Arrow 25"/>
          <p:cNvSpPr/>
          <p:nvPr/>
        </p:nvSpPr>
        <p:spPr>
          <a:xfrm>
            <a:off x="5729341" y="5179901"/>
            <a:ext cx="461963" cy="195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3004" b="1049"/>
          <a:stretch/>
        </p:blipFill>
        <p:spPr bwMode="auto">
          <a:xfrm>
            <a:off x="8010277" y="4912042"/>
            <a:ext cx="333486" cy="71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823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cial_PitchDeck_MO-v6">
  <a:themeElements>
    <a:clrScheme name="Custom 23">
      <a:dk1>
        <a:srgbClr val="006F83"/>
      </a:dk1>
      <a:lt1>
        <a:srgbClr val="FFFFFF"/>
      </a:lt1>
      <a:dk2>
        <a:srgbClr val="4D4D4D"/>
      </a:dk2>
      <a:lt2>
        <a:srgbClr val="DED8A4"/>
      </a:lt2>
      <a:accent1>
        <a:srgbClr val="DED8A4"/>
      </a:accent1>
      <a:accent2>
        <a:srgbClr val="790000"/>
      </a:accent2>
      <a:accent3>
        <a:srgbClr val="969959"/>
      </a:accent3>
      <a:accent4>
        <a:srgbClr val="32A1A6"/>
      </a:accent4>
      <a:accent5>
        <a:srgbClr val="606032"/>
      </a:accent5>
      <a:accent6>
        <a:srgbClr val="3C8C41"/>
      </a:accent6>
      <a:hlink>
        <a:srgbClr val="006F83"/>
      </a:hlink>
      <a:folHlink>
        <a:srgbClr val="006F83"/>
      </a:folHlink>
    </a:clrScheme>
    <a:fontScheme name="Custom 6">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270744_Financial pitch deck_AAS_v4" id="{6B56449C-CC63-4FF3-BE4A-64780CE1EAAB}" vid="{648F9AC5-FF4B-45EC-957E-86958EA969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935F702-06A3-47B5-A78B-5ADAC21E3B12}">
  <ds:schemaRefs>
    <ds:schemaRef ds:uri="http://schemas.microsoft.com/sharepoint/v3/contenttype/forms"/>
  </ds:schemaRefs>
</ds:datastoreItem>
</file>

<file path=customXml/itemProps2.xml><?xml version="1.0" encoding="utf-8"?>
<ds:datastoreItem xmlns:ds="http://schemas.openxmlformats.org/officeDocument/2006/customXml" ds:itemID="{B5BA64CC-A486-4853-8170-C389804B0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EEFE3F-2FB4-416D-9B9D-A1CF27862478}">
  <ds:schemaRefs>
    <ds:schemaRef ds:uri="http://purl.org/dc/terms/"/>
    <ds:schemaRef ds:uri="http://schemas.microsoft.com/office/2006/metadata/properties"/>
    <ds:schemaRef ds:uri="http://purl.org/dc/elements/1.1/"/>
    <ds:schemaRef ds:uri="16c05727-aa75-4e4a-9b5f-8a80a116589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Financial pitch deck</Template>
  <TotalTime>0</TotalTime>
  <Words>395</Words>
  <Application>Microsoft Office PowerPoint</Application>
  <PresentationFormat>Widescreen</PresentationFormat>
  <Paragraphs>83</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B Nazanin</vt:lpstr>
      <vt:lpstr>B Titr</vt:lpstr>
      <vt:lpstr>Calibri</vt:lpstr>
      <vt:lpstr>Tahoma</vt:lpstr>
      <vt:lpstr>Times New Roman</vt:lpstr>
      <vt:lpstr>Wingdings</vt:lpstr>
      <vt:lpstr>Financial_PitchDeck_MO-v6</vt:lpstr>
      <vt:lpstr>Microsoft Equation 3.0</vt:lpstr>
      <vt:lpstr> </vt:lpstr>
      <vt:lpstr>استاد: جناب آقاي دكتر …  دانشجو: … شماره دانشجويي: …</vt:lpstr>
      <vt:lpstr>فهرست</vt:lpstr>
      <vt:lpstr>مقدمه</vt:lpstr>
      <vt:lpstr>معادله لاپلاس</vt:lpstr>
      <vt:lpstr>معادله لاپلاس</vt:lpstr>
      <vt:lpstr>بکارگیری معادله لاپلاس در حرکت سیال</vt:lpstr>
      <vt:lpstr>بکارگیری معادله لاپلاس در حرکت سیال</vt:lpstr>
      <vt:lpstr>بکارگیری معادله لاپلاس در حرکت سیال</vt:lpstr>
      <vt:lpstr>بکارگیری معادله لاپلاس در حرکت سیال</vt:lpstr>
      <vt:lpstr>بکارگیری معادله لاپلاس در حرکت سیال</vt:lpstr>
      <vt:lpstr>بکارگیری معادله لاپلاس در حرکت سیال</vt:lpstr>
      <vt:lpstr>بکارگیری معادله لاپلاس در انتشار حرارت</vt:lpstr>
      <vt:lpstr>بکارگیری معادله لاپلاس در انتشار حرارت</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2021-04-04T06:30:15Z</dcterms:created>
  <dcterms:modified xsi:type="dcterms:W3CDTF">2024-03-18T05:04:11Z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