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notesMasterIdLst>
    <p:notesMasterId r:id="rId20"/>
  </p:notesMasterIdLst>
  <p:sldIdLst>
    <p:sldId id="276" r:id="rId2"/>
    <p:sldId id="256" r:id="rId3"/>
    <p:sldId id="257" r:id="rId4"/>
    <p:sldId id="258" r:id="rId5"/>
    <p:sldId id="259" r:id="rId6"/>
    <p:sldId id="260" r:id="rId7"/>
    <p:sldId id="261" r:id="rId8"/>
    <p:sldId id="262" r:id="rId9"/>
    <p:sldId id="263" r:id="rId10"/>
    <p:sldId id="264" r:id="rId11"/>
    <p:sldId id="266" r:id="rId12"/>
    <p:sldId id="267" r:id="rId13"/>
    <p:sldId id="268" r:id="rId14"/>
    <p:sldId id="273" r:id="rId15"/>
    <p:sldId id="274" r:id="rId16"/>
    <p:sldId id="270" r:id="rId17"/>
    <p:sldId id="271" r:id="rId18"/>
    <p:sldId id="275"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3F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7992" autoAdjust="0"/>
    <p:restoredTop sz="94660"/>
  </p:normalViewPr>
  <p:slideViewPr>
    <p:cSldViewPr snapToGrid="0">
      <p:cViewPr>
        <p:scale>
          <a:sx n="75" d="100"/>
          <a:sy n="75" d="100"/>
        </p:scale>
        <p:origin x="1080" y="726"/>
      </p:cViewPr>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ir mehdi Kadivar" userId="766f63cfb5c3f96a" providerId="LiveId" clId="{11693E89-4937-4590-9125-F8C31AFF341E}"/>
    <pc:docChg chg="undo custSel addSld modSld sldOrd">
      <pc:chgData name="Amir mehdi Kadivar" userId="766f63cfb5c3f96a" providerId="LiveId" clId="{11693E89-4937-4590-9125-F8C31AFF341E}" dt="2024-10-21T14:46:49.135" v="3335" actId="2711"/>
      <pc:docMkLst>
        <pc:docMk/>
      </pc:docMkLst>
      <pc:sldChg chg="modSp mod">
        <pc:chgData name="Amir mehdi Kadivar" userId="766f63cfb5c3f96a" providerId="LiveId" clId="{11693E89-4937-4590-9125-F8C31AFF341E}" dt="2024-10-21T14:40:29.721" v="3287" actId="255"/>
        <pc:sldMkLst>
          <pc:docMk/>
          <pc:sldMk cId="4080426471" sldId="256"/>
        </pc:sldMkLst>
        <pc:spChg chg="mod">
          <ac:chgData name="Amir mehdi Kadivar" userId="766f63cfb5c3f96a" providerId="LiveId" clId="{11693E89-4937-4590-9125-F8C31AFF341E}" dt="2024-10-21T14:40:29.721" v="3287" actId="255"/>
          <ac:spMkLst>
            <pc:docMk/>
            <pc:sldMk cId="4080426471" sldId="256"/>
            <ac:spMk id="3" creationId="{FFABFF89-14F5-E7A3-6D63-C3AD5F8FF177}"/>
          </ac:spMkLst>
        </pc:spChg>
      </pc:sldChg>
      <pc:sldChg chg="modSp mod">
        <pc:chgData name="Amir mehdi Kadivar" userId="766f63cfb5c3f96a" providerId="LiveId" clId="{11693E89-4937-4590-9125-F8C31AFF341E}" dt="2024-10-21T14:41:16.078" v="3288" actId="2711"/>
        <pc:sldMkLst>
          <pc:docMk/>
          <pc:sldMk cId="1488928451" sldId="257"/>
        </pc:sldMkLst>
        <pc:spChg chg="mod">
          <ac:chgData name="Amir mehdi Kadivar" userId="766f63cfb5c3f96a" providerId="LiveId" clId="{11693E89-4937-4590-9125-F8C31AFF341E}" dt="2024-10-21T14:41:16.078" v="3288" actId="2711"/>
          <ac:spMkLst>
            <pc:docMk/>
            <pc:sldMk cId="1488928451" sldId="257"/>
            <ac:spMk id="2" creationId="{FBB89A13-5811-7AE3-C07C-5BAE9944C872}"/>
          </ac:spMkLst>
        </pc:spChg>
        <pc:spChg chg="mod">
          <ac:chgData name="Amir mehdi Kadivar" userId="766f63cfb5c3f96a" providerId="LiveId" clId="{11693E89-4937-4590-9125-F8C31AFF341E}" dt="2024-10-21T13:31:20.623" v="2337" actId="21"/>
          <ac:spMkLst>
            <pc:docMk/>
            <pc:sldMk cId="1488928451" sldId="257"/>
            <ac:spMk id="3" creationId="{6183DEA8-6CEB-B53F-C23B-BE78D050B06C}"/>
          </ac:spMkLst>
        </pc:spChg>
      </pc:sldChg>
      <pc:sldChg chg="modSp mod">
        <pc:chgData name="Amir mehdi Kadivar" userId="766f63cfb5c3f96a" providerId="LiveId" clId="{11693E89-4937-4590-9125-F8C31AFF341E}" dt="2024-10-21T13:33:52.405" v="2399" actId="20577"/>
        <pc:sldMkLst>
          <pc:docMk/>
          <pc:sldMk cId="1738403873" sldId="258"/>
        </pc:sldMkLst>
        <pc:spChg chg="mod">
          <ac:chgData name="Amir mehdi Kadivar" userId="766f63cfb5c3f96a" providerId="LiveId" clId="{11693E89-4937-4590-9125-F8C31AFF341E}" dt="2024-10-21T13:33:00.970" v="2379" actId="20577"/>
          <ac:spMkLst>
            <pc:docMk/>
            <pc:sldMk cId="1738403873" sldId="258"/>
            <ac:spMk id="2" creationId="{32E1D97D-38A7-2817-A4AF-DD16C8C7A255}"/>
          </ac:spMkLst>
        </pc:spChg>
        <pc:spChg chg="mod">
          <ac:chgData name="Amir mehdi Kadivar" userId="766f63cfb5c3f96a" providerId="LiveId" clId="{11693E89-4937-4590-9125-F8C31AFF341E}" dt="2024-10-21T13:33:52.405" v="2399" actId="20577"/>
          <ac:spMkLst>
            <pc:docMk/>
            <pc:sldMk cId="1738403873" sldId="258"/>
            <ac:spMk id="3" creationId="{BFB4D63F-43CB-E0BD-8F1A-20A84EC2F10D}"/>
          </ac:spMkLst>
        </pc:spChg>
      </pc:sldChg>
      <pc:sldChg chg="modSp mod">
        <pc:chgData name="Amir mehdi Kadivar" userId="766f63cfb5c3f96a" providerId="LiveId" clId="{11693E89-4937-4590-9125-F8C31AFF341E}" dt="2024-10-21T14:41:36.242" v="3289" actId="255"/>
        <pc:sldMkLst>
          <pc:docMk/>
          <pc:sldMk cId="3506965352" sldId="259"/>
        </pc:sldMkLst>
        <pc:spChg chg="mod">
          <ac:chgData name="Amir mehdi Kadivar" userId="766f63cfb5c3f96a" providerId="LiveId" clId="{11693E89-4937-4590-9125-F8C31AFF341E}" dt="2024-10-21T14:41:36.242" v="3289" actId="255"/>
          <ac:spMkLst>
            <pc:docMk/>
            <pc:sldMk cId="3506965352" sldId="259"/>
            <ac:spMk id="3" creationId="{D03467F7-8CC4-1C65-79CF-EA4CF287DAAB}"/>
          </ac:spMkLst>
        </pc:spChg>
      </pc:sldChg>
      <pc:sldChg chg="modSp mod">
        <pc:chgData name="Amir mehdi Kadivar" userId="766f63cfb5c3f96a" providerId="LiveId" clId="{11693E89-4937-4590-9125-F8C31AFF341E}" dt="2024-10-21T13:40:23.289" v="2464" actId="20577"/>
        <pc:sldMkLst>
          <pc:docMk/>
          <pc:sldMk cId="354828194" sldId="260"/>
        </pc:sldMkLst>
        <pc:spChg chg="mod">
          <ac:chgData name="Amir mehdi Kadivar" userId="766f63cfb5c3f96a" providerId="LiveId" clId="{11693E89-4937-4590-9125-F8C31AFF341E}" dt="2024-10-21T13:40:23.289" v="2464" actId="20577"/>
          <ac:spMkLst>
            <pc:docMk/>
            <pc:sldMk cId="354828194" sldId="260"/>
            <ac:spMk id="5" creationId="{483570FD-8D77-9877-7BDD-47296040796F}"/>
          </ac:spMkLst>
        </pc:spChg>
      </pc:sldChg>
      <pc:sldChg chg="modSp mod">
        <pc:chgData name="Amir mehdi Kadivar" userId="766f63cfb5c3f96a" providerId="LiveId" clId="{11693E89-4937-4590-9125-F8C31AFF341E}" dt="2024-10-21T14:41:48.598" v="3290" actId="255"/>
        <pc:sldMkLst>
          <pc:docMk/>
          <pc:sldMk cId="2717723329" sldId="261"/>
        </pc:sldMkLst>
        <pc:spChg chg="mod">
          <ac:chgData name="Amir mehdi Kadivar" userId="766f63cfb5c3f96a" providerId="LiveId" clId="{11693E89-4937-4590-9125-F8C31AFF341E}" dt="2024-10-21T14:41:48.598" v="3290" actId="255"/>
          <ac:spMkLst>
            <pc:docMk/>
            <pc:sldMk cId="2717723329" sldId="261"/>
            <ac:spMk id="2" creationId="{B3DC3AFE-443D-D78F-2DDC-09CC428E2FAF}"/>
          </ac:spMkLst>
        </pc:spChg>
        <pc:spChg chg="mod">
          <ac:chgData name="Amir mehdi Kadivar" userId="766f63cfb5c3f96a" providerId="LiveId" clId="{11693E89-4937-4590-9125-F8C31AFF341E}" dt="2024-10-21T13:47:46.419" v="2608" actId="20577"/>
          <ac:spMkLst>
            <pc:docMk/>
            <pc:sldMk cId="2717723329" sldId="261"/>
            <ac:spMk id="3" creationId="{59B90AD2-0808-08EF-1DF0-33841E0F2361}"/>
          </ac:spMkLst>
        </pc:spChg>
      </pc:sldChg>
      <pc:sldChg chg="modSp mod">
        <pc:chgData name="Amir mehdi Kadivar" userId="766f63cfb5c3f96a" providerId="LiveId" clId="{11693E89-4937-4590-9125-F8C31AFF341E}" dt="2024-10-21T14:42:02.655" v="3291" actId="2711"/>
        <pc:sldMkLst>
          <pc:docMk/>
          <pc:sldMk cId="1261263245" sldId="262"/>
        </pc:sldMkLst>
        <pc:spChg chg="mod">
          <ac:chgData name="Amir mehdi Kadivar" userId="766f63cfb5c3f96a" providerId="LiveId" clId="{11693E89-4937-4590-9125-F8C31AFF341E}" dt="2024-10-20T12:55:33.822" v="45" actId="122"/>
          <ac:spMkLst>
            <pc:docMk/>
            <pc:sldMk cId="1261263245" sldId="262"/>
            <ac:spMk id="2" creationId="{6459FF63-2FCB-4FFD-107D-F3753B5234E4}"/>
          </ac:spMkLst>
        </pc:spChg>
        <pc:spChg chg="mod">
          <ac:chgData name="Amir mehdi Kadivar" userId="766f63cfb5c3f96a" providerId="LiveId" clId="{11693E89-4937-4590-9125-F8C31AFF341E}" dt="2024-10-21T14:42:02.655" v="3291" actId="2711"/>
          <ac:spMkLst>
            <pc:docMk/>
            <pc:sldMk cId="1261263245" sldId="262"/>
            <ac:spMk id="3" creationId="{73961BA3-03A6-9C2D-F3DD-0F9B6B3AE6FA}"/>
          </ac:spMkLst>
        </pc:spChg>
      </pc:sldChg>
      <pc:sldChg chg="modSp mod">
        <pc:chgData name="Amir mehdi Kadivar" userId="766f63cfb5c3f96a" providerId="LiveId" clId="{11693E89-4937-4590-9125-F8C31AFF341E}" dt="2024-10-21T14:42:18.664" v="3293" actId="2711"/>
        <pc:sldMkLst>
          <pc:docMk/>
          <pc:sldMk cId="2168032214" sldId="263"/>
        </pc:sldMkLst>
        <pc:spChg chg="mod">
          <ac:chgData name="Amir mehdi Kadivar" userId="766f63cfb5c3f96a" providerId="LiveId" clId="{11693E89-4937-4590-9125-F8C31AFF341E}" dt="2024-10-21T14:42:18.664" v="3293" actId="2711"/>
          <ac:spMkLst>
            <pc:docMk/>
            <pc:sldMk cId="2168032214" sldId="263"/>
            <ac:spMk id="2" creationId="{5B213FA8-BBAB-4B19-CD23-F9975442E209}"/>
          </ac:spMkLst>
        </pc:spChg>
        <pc:spChg chg="mod">
          <ac:chgData name="Amir mehdi Kadivar" userId="766f63cfb5c3f96a" providerId="LiveId" clId="{11693E89-4937-4590-9125-F8C31AFF341E}" dt="2024-10-21T14:00:14.423" v="3048" actId="20577"/>
          <ac:spMkLst>
            <pc:docMk/>
            <pc:sldMk cId="2168032214" sldId="263"/>
            <ac:spMk id="3" creationId="{4C9B55D1-432D-3832-ECC8-9BD30E19815E}"/>
          </ac:spMkLst>
        </pc:spChg>
      </pc:sldChg>
      <pc:sldChg chg="modSp mod">
        <pc:chgData name="Amir mehdi Kadivar" userId="766f63cfb5c3f96a" providerId="LiveId" clId="{11693E89-4937-4590-9125-F8C31AFF341E}" dt="2024-10-21T14:42:46.388" v="3297" actId="2711"/>
        <pc:sldMkLst>
          <pc:docMk/>
          <pc:sldMk cId="2144173889" sldId="264"/>
        </pc:sldMkLst>
        <pc:spChg chg="mod">
          <ac:chgData name="Amir mehdi Kadivar" userId="766f63cfb5c3f96a" providerId="LiveId" clId="{11693E89-4937-4590-9125-F8C31AFF341E}" dt="2024-10-21T14:42:28.065" v="3294" actId="2711"/>
          <ac:spMkLst>
            <pc:docMk/>
            <pc:sldMk cId="2144173889" sldId="264"/>
            <ac:spMk id="2" creationId="{F3ECC101-53A8-815F-FF30-725DC267A6BF}"/>
          </ac:spMkLst>
        </pc:spChg>
        <pc:spChg chg="mod">
          <ac:chgData name="Amir mehdi Kadivar" userId="766f63cfb5c3f96a" providerId="LiveId" clId="{11693E89-4937-4590-9125-F8C31AFF341E}" dt="2024-10-21T14:42:46.388" v="3297" actId="2711"/>
          <ac:spMkLst>
            <pc:docMk/>
            <pc:sldMk cId="2144173889" sldId="264"/>
            <ac:spMk id="3" creationId="{5D4651FC-002A-E7BC-3D7A-D511DE19FAC8}"/>
          </ac:spMkLst>
        </pc:spChg>
      </pc:sldChg>
      <pc:sldChg chg="modSp mod">
        <pc:chgData name="Amir mehdi Kadivar" userId="766f63cfb5c3f96a" providerId="LiveId" clId="{11693E89-4937-4590-9125-F8C31AFF341E}" dt="2024-10-21T14:43:25.817" v="3304" actId="2711"/>
        <pc:sldMkLst>
          <pc:docMk/>
          <pc:sldMk cId="4145674340" sldId="265"/>
        </pc:sldMkLst>
        <pc:spChg chg="mod">
          <ac:chgData name="Amir mehdi Kadivar" userId="766f63cfb5c3f96a" providerId="LiveId" clId="{11693E89-4937-4590-9125-F8C31AFF341E}" dt="2024-10-21T14:42:58.612" v="3299" actId="2711"/>
          <ac:spMkLst>
            <pc:docMk/>
            <pc:sldMk cId="4145674340" sldId="265"/>
            <ac:spMk id="2" creationId="{244260BF-45E9-16D6-FD8E-023C39F5D263}"/>
          </ac:spMkLst>
        </pc:spChg>
        <pc:spChg chg="mod">
          <ac:chgData name="Amir mehdi Kadivar" userId="766f63cfb5c3f96a" providerId="LiveId" clId="{11693E89-4937-4590-9125-F8C31AFF341E}" dt="2024-10-21T14:43:25.817" v="3304" actId="2711"/>
          <ac:spMkLst>
            <pc:docMk/>
            <pc:sldMk cId="4145674340" sldId="265"/>
            <ac:spMk id="3" creationId="{1ACB5386-0DD5-89DE-2403-327EC8C5C889}"/>
          </ac:spMkLst>
        </pc:spChg>
      </pc:sldChg>
      <pc:sldChg chg="modSp mod">
        <pc:chgData name="Amir mehdi Kadivar" userId="766f63cfb5c3f96a" providerId="LiveId" clId="{11693E89-4937-4590-9125-F8C31AFF341E}" dt="2024-10-21T14:43:34.284" v="3305" actId="2711"/>
        <pc:sldMkLst>
          <pc:docMk/>
          <pc:sldMk cId="1547155050" sldId="266"/>
        </pc:sldMkLst>
        <pc:spChg chg="mod">
          <ac:chgData name="Amir mehdi Kadivar" userId="766f63cfb5c3f96a" providerId="LiveId" clId="{11693E89-4937-4590-9125-F8C31AFF341E}" dt="2024-10-21T14:43:34.284" v="3305" actId="2711"/>
          <ac:spMkLst>
            <pc:docMk/>
            <pc:sldMk cId="1547155050" sldId="266"/>
            <ac:spMk id="2" creationId="{CA799D66-60B4-A3C0-4DC2-C87909574B35}"/>
          </ac:spMkLst>
        </pc:spChg>
        <pc:spChg chg="mod">
          <ac:chgData name="Amir mehdi Kadivar" userId="766f63cfb5c3f96a" providerId="LiveId" clId="{11693E89-4937-4590-9125-F8C31AFF341E}" dt="2024-10-21T14:08:45.635" v="3070" actId="20577"/>
          <ac:spMkLst>
            <pc:docMk/>
            <pc:sldMk cId="1547155050" sldId="266"/>
            <ac:spMk id="3" creationId="{D6BE9FA5-06A1-5F31-6867-FCA5A273D0A5}"/>
          </ac:spMkLst>
        </pc:spChg>
      </pc:sldChg>
      <pc:sldChg chg="modSp mod">
        <pc:chgData name="Amir mehdi Kadivar" userId="766f63cfb5c3f96a" providerId="LiveId" clId="{11693E89-4937-4590-9125-F8C31AFF341E}" dt="2024-10-21T14:44:01.680" v="3309" actId="2711"/>
        <pc:sldMkLst>
          <pc:docMk/>
          <pc:sldMk cId="813385713" sldId="267"/>
        </pc:sldMkLst>
        <pc:spChg chg="mod">
          <ac:chgData name="Amir mehdi Kadivar" userId="766f63cfb5c3f96a" providerId="LiveId" clId="{11693E89-4937-4590-9125-F8C31AFF341E}" dt="2024-10-21T14:43:44.105" v="3307" actId="2711"/>
          <ac:spMkLst>
            <pc:docMk/>
            <pc:sldMk cId="813385713" sldId="267"/>
            <ac:spMk id="2" creationId="{C15167B8-F4B8-CB00-7406-D17261B90E32}"/>
          </ac:spMkLst>
        </pc:spChg>
        <pc:spChg chg="mod">
          <ac:chgData name="Amir mehdi Kadivar" userId="766f63cfb5c3f96a" providerId="LiveId" clId="{11693E89-4937-4590-9125-F8C31AFF341E}" dt="2024-10-21T14:44:01.680" v="3309" actId="2711"/>
          <ac:spMkLst>
            <pc:docMk/>
            <pc:sldMk cId="813385713" sldId="267"/>
            <ac:spMk id="3" creationId="{5EDF5B6F-35CD-0C36-0F6A-8771E33A8289}"/>
          </ac:spMkLst>
        </pc:spChg>
      </pc:sldChg>
      <pc:sldChg chg="modSp new mod">
        <pc:chgData name="Amir mehdi Kadivar" userId="766f63cfb5c3f96a" providerId="LiveId" clId="{11693E89-4937-4590-9125-F8C31AFF341E}" dt="2024-10-21T14:44:38.165" v="3315" actId="2711"/>
        <pc:sldMkLst>
          <pc:docMk/>
          <pc:sldMk cId="2111753597" sldId="268"/>
        </pc:sldMkLst>
        <pc:spChg chg="mod">
          <ac:chgData name="Amir mehdi Kadivar" userId="766f63cfb5c3f96a" providerId="LiveId" clId="{11693E89-4937-4590-9125-F8C31AFF341E}" dt="2024-10-21T14:44:12.523" v="3311" actId="2711"/>
          <ac:spMkLst>
            <pc:docMk/>
            <pc:sldMk cId="2111753597" sldId="268"/>
            <ac:spMk id="2" creationId="{F9DAC880-C41B-52A4-EBBE-08AFAF59B1BE}"/>
          </ac:spMkLst>
        </pc:spChg>
        <pc:spChg chg="mod">
          <ac:chgData name="Amir mehdi Kadivar" userId="766f63cfb5c3f96a" providerId="LiveId" clId="{11693E89-4937-4590-9125-F8C31AFF341E}" dt="2024-10-21T14:44:38.165" v="3315" actId="2711"/>
          <ac:spMkLst>
            <pc:docMk/>
            <pc:sldMk cId="2111753597" sldId="268"/>
            <ac:spMk id="3" creationId="{E68D892C-F80B-B451-882B-11824F11CE46}"/>
          </ac:spMkLst>
        </pc:spChg>
      </pc:sldChg>
      <pc:sldChg chg="modSp new mod">
        <pc:chgData name="Amir mehdi Kadivar" userId="766f63cfb5c3f96a" providerId="LiveId" clId="{11693E89-4937-4590-9125-F8C31AFF341E}" dt="2024-10-21T14:45:28.689" v="3324" actId="2711"/>
        <pc:sldMkLst>
          <pc:docMk/>
          <pc:sldMk cId="1345596492" sldId="269"/>
        </pc:sldMkLst>
        <pc:spChg chg="mod">
          <ac:chgData name="Amir mehdi Kadivar" userId="766f63cfb5c3f96a" providerId="LiveId" clId="{11693E89-4937-4590-9125-F8C31AFF341E}" dt="2024-10-21T14:45:21.867" v="3323" actId="2711"/>
          <ac:spMkLst>
            <pc:docMk/>
            <pc:sldMk cId="1345596492" sldId="269"/>
            <ac:spMk id="2" creationId="{A1729EA3-A3D4-0A03-BEFA-CBA4C066F364}"/>
          </ac:spMkLst>
        </pc:spChg>
        <pc:spChg chg="mod">
          <ac:chgData name="Amir mehdi Kadivar" userId="766f63cfb5c3f96a" providerId="LiveId" clId="{11693E89-4937-4590-9125-F8C31AFF341E}" dt="2024-10-21T14:45:28.689" v="3324" actId="2711"/>
          <ac:spMkLst>
            <pc:docMk/>
            <pc:sldMk cId="1345596492" sldId="269"/>
            <ac:spMk id="3" creationId="{36BCD0DC-2F5C-2D5C-96D0-059E9AE7BE2B}"/>
          </ac:spMkLst>
        </pc:spChg>
      </pc:sldChg>
      <pc:sldChg chg="modSp new mod">
        <pc:chgData name="Amir mehdi Kadivar" userId="766f63cfb5c3f96a" providerId="LiveId" clId="{11693E89-4937-4590-9125-F8C31AFF341E}" dt="2024-10-21T14:46:49.135" v="3335" actId="2711"/>
        <pc:sldMkLst>
          <pc:docMk/>
          <pc:sldMk cId="960444769" sldId="270"/>
        </pc:sldMkLst>
        <pc:spChg chg="mod">
          <ac:chgData name="Amir mehdi Kadivar" userId="766f63cfb5c3f96a" providerId="LiveId" clId="{11693E89-4937-4590-9125-F8C31AFF341E}" dt="2024-10-21T14:45:35.793" v="3325" actId="2711"/>
          <ac:spMkLst>
            <pc:docMk/>
            <pc:sldMk cId="960444769" sldId="270"/>
            <ac:spMk id="2" creationId="{0D578FCA-4DF2-62D3-07B0-9074233C31AC}"/>
          </ac:spMkLst>
        </pc:spChg>
        <pc:spChg chg="mod">
          <ac:chgData name="Amir mehdi Kadivar" userId="766f63cfb5c3f96a" providerId="LiveId" clId="{11693E89-4937-4590-9125-F8C31AFF341E}" dt="2024-10-21T14:46:49.135" v="3335" actId="2711"/>
          <ac:spMkLst>
            <pc:docMk/>
            <pc:sldMk cId="960444769" sldId="270"/>
            <ac:spMk id="3" creationId="{0E3C9B5E-ACDA-D042-7863-8A49B92998DE}"/>
          </ac:spMkLst>
        </pc:spChg>
      </pc:sldChg>
      <pc:sldChg chg="modSp new mod">
        <pc:chgData name="Amir mehdi Kadivar" userId="766f63cfb5c3f96a" providerId="LiveId" clId="{11693E89-4937-4590-9125-F8C31AFF341E}" dt="2024-10-20T14:13:30.209" v="2115" actId="255"/>
        <pc:sldMkLst>
          <pc:docMk/>
          <pc:sldMk cId="2346830597" sldId="271"/>
        </pc:sldMkLst>
        <pc:spChg chg="mod">
          <ac:chgData name="Amir mehdi Kadivar" userId="766f63cfb5c3f96a" providerId="LiveId" clId="{11693E89-4937-4590-9125-F8C31AFF341E}" dt="2024-10-20T14:13:30.209" v="2115" actId="255"/>
          <ac:spMkLst>
            <pc:docMk/>
            <pc:sldMk cId="2346830597" sldId="271"/>
            <ac:spMk id="3" creationId="{074587F9-F2E7-08B4-D5D1-CA97B976D4AA}"/>
          </ac:spMkLst>
        </pc:spChg>
      </pc:sldChg>
      <pc:sldChg chg="modSp new mod">
        <pc:chgData name="Amir mehdi Kadivar" userId="766f63cfb5c3f96a" providerId="LiveId" clId="{11693E89-4937-4590-9125-F8C31AFF341E}" dt="2024-10-21T14:44:56.976" v="3319" actId="2711"/>
        <pc:sldMkLst>
          <pc:docMk/>
          <pc:sldMk cId="23670792" sldId="272"/>
        </pc:sldMkLst>
        <pc:spChg chg="mod">
          <ac:chgData name="Amir mehdi Kadivar" userId="766f63cfb5c3f96a" providerId="LiveId" clId="{11693E89-4937-4590-9125-F8C31AFF341E}" dt="2024-10-21T14:44:56.976" v="3319" actId="2711"/>
          <ac:spMkLst>
            <pc:docMk/>
            <pc:sldMk cId="23670792" sldId="272"/>
            <ac:spMk id="2" creationId="{CC93739D-33E7-091B-D412-1CBB284BB2AF}"/>
          </ac:spMkLst>
        </pc:spChg>
        <pc:spChg chg="mod">
          <ac:chgData name="Amir mehdi Kadivar" userId="766f63cfb5c3f96a" providerId="LiveId" clId="{11693E89-4937-4590-9125-F8C31AFF341E}" dt="2024-10-21T14:44:49.845" v="3317" actId="2711"/>
          <ac:spMkLst>
            <pc:docMk/>
            <pc:sldMk cId="23670792" sldId="272"/>
            <ac:spMk id="3" creationId="{7C7F7247-312C-8AC7-719C-2F088B56D690}"/>
          </ac:spMkLst>
        </pc:spChg>
      </pc:sldChg>
      <pc:sldChg chg="modSp new mod">
        <pc:chgData name="Amir mehdi Kadivar" userId="766f63cfb5c3f96a" providerId="LiveId" clId="{11693E89-4937-4590-9125-F8C31AFF341E}" dt="2024-10-21T14:45:06.432" v="3321" actId="2711"/>
        <pc:sldMkLst>
          <pc:docMk/>
          <pc:sldMk cId="1858714228" sldId="273"/>
        </pc:sldMkLst>
        <pc:spChg chg="mod">
          <ac:chgData name="Amir mehdi Kadivar" userId="766f63cfb5c3f96a" providerId="LiveId" clId="{11693E89-4937-4590-9125-F8C31AFF341E}" dt="2024-10-21T14:45:06.432" v="3321" actId="2711"/>
          <ac:spMkLst>
            <pc:docMk/>
            <pc:sldMk cId="1858714228" sldId="273"/>
            <ac:spMk id="2" creationId="{3E6E3BF7-857B-C2E5-2B71-BF3602F137D9}"/>
          </ac:spMkLst>
        </pc:spChg>
        <pc:spChg chg="mod">
          <ac:chgData name="Amir mehdi Kadivar" userId="766f63cfb5c3f96a" providerId="LiveId" clId="{11693E89-4937-4590-9125-F8C31AFF341E}" dt="2024-10-21T14:36:20.281" v="3079" actId="20577"/>
          <ac:spMkLst>
            <pc:docMk/>
            <pc:sldMk cId="1858714228" sldId="273"/>
            <ac:spMk id="3" creationId="{1719D89F-0936-9AE1-2A2F-2E1CBAEB2F60}"/>
          </ac:spMkLst>
        </pc:spChg>
      </pc:sldChg>
      <pc:sldChg chg="modSp new mod ord">
        <pc:chgData name="Amir mehdi Kadivar" userId="766f63cfb5c3f96a" providerId="LiveId" clId="{11693E89-4937-4590-9125-F8C31AFF341E}" dt="2024-10-21T14:37:37.761" v="3084"/>
        <pc:sldMkLst>
          <pc:docMk/>
          <pc:sldMk cId="4130132905" sldId="274"/>
        </pc:sldMkLst>
        <pc:spChg chg="mod">
          <ac:chgData name="Amir mehdi Kadivar" userId="766f63cfb5c3f96a" providerId="LiveId" clId="{11693E89-4937-4590-9125-F8C31AFF341E}" dt="2024-10-20T14:19:17.787" v="2169" actId="255"/>
          <ac:spMkLst>
            <pc:docMk/>
            <pc:sldMk cId="4130132905" sldId="274"/>
            <ac:spMk id="2" creationId="{33678C1E-97DE-A01F-5866-BDADA259CD0D}"/>
          </ac:spMkLst>
        </pc:spChg>
        <pc:spChg chg="mod">
          <ac:chgData name="Amir mehdi Kadivar" userId="766f63cfb5c3f96a" providerId="LiveId" clId="{11693E89-4937-4590-9125-F8C31AFF341E}" dt="2024-10-21T14:37:37.761" v="3084"/>
          <ac:spMkLst>
            <pc:docMk/>
            <pc:sldMk cId="4130132905" sldId="274"/>
            <ac:spMk id="3" creationId="{37017154-4607-9232-E4DB-741EC2C06B9C}"/>
          </ac:spMkLst>
        </pc:spChg>
      </pc:sldChg>
      <pc:sldChg chg="addSp delSp modSp new mod">
        <pc:chgData name="Amir mehdi Kadivar" userId="766f63cfb5c3f96a" providerId="LiveId" clId="{11693E89-4937-4590-9125-F8C31AFF341E}" dt="2024-10-21T14:46:02.164" v="3329" actId="2711"/>
        <pc:sldMkLst>
          <pc:docMk/>
          <pc:sldMk cId="848075106" sldId="275"/>
        </pc:sldMkLst>
        <pc:spChg chg="mod">
          <ac:chgData name="Amir mehdi Kadivar" userId="766f63cfb5c3f96a" providerId="LiveId" clId="{11693E89-4937-4590-9125-F8C31AFF341E}" dt="2024-10-21T14:45:49.679" v="3327" actId="2711"/>
          <ac:spMkLst>
            <pc:docMk/>
            <pc:sldMk cId="848075106" sldId="275"/>
            <ac:spMk id="2" creationId="{A19F5413-59A2-F122-B30E-482512DDBB2E}"/>
          </ac:spMkLst>
        </pc:spChg>
        <pc:spChg chg="mod">
          <ac:chgData name="Amir mehdi Kadivar" userId="766f63cfb5c3f96a" providerId="LiveId" clId="{11693E89-4937-4590-9125-F8C31AFF341E}" dt="2024-10-21T14:46:02.164" v="3329" actId="2711"/>
          <ac:spMkLst>
            <pc:docMk/>
            <pc:sldMk cId="848075106" sldId="275"/>
            <ac:spMk id="3" creationId="{5BB5F235-3847-CB57-E2E3-85666CBD8510}"/>
          </ac:spMkLst>
        </pc:spChg>
        <pc:spChg chg="add del">
          <ac:chgData name="Amir mehdi Kadivar" userId="766f63cfb5c3f96a" providerId="LiveId" clId="{11693E89-4937-4590-9125-F8C31AFF341E}" dt="2024-10-20T14:22:26.077" v="2184" actId="22"/>
          <ac:spMkLst>
            <pc:docMk/>
            <pc:sldMk cId="848075106" sldId="275"/>
            <ac:spMk id="5" creationId="{9E2EF8AF-C1E5-3B7C-715D-16C164E702C8}"/>
          </ac:spMkLst>
        </pc:spChg>
      </pc:sldChg>
      <pc:sldChg chg="modSp new mod">
        <pc:chgData name="Amir mehdi Kadivar" userId="766f63cfb5c3f96a" providerId="LiveId" clId="{11693E89-4937-4590-9125-F8C31AFF341E}" dt="2024-10-21T14:46:33.017" v="3334" actId="2711"/>
        <pc:sldMkLst>
          <pc:docMk/>
          <pc:sldMk cId="803387273" sldId="276"/>
        </pc:sldMkLst>
        <pc:spChg chg="mod">
          <ac:chgData name="Amir mehdi Kadivar" userId="766f63cfb5c3f96a" providerId="LiveId" clId="{11693E89-4937-4590-9125-F8C31AFF341E}" dt="2024-10-21T14:46:12.670" v="3331" actId="2711"/>
          <ac:spMkLst>
            <pc:docMk/>
            <pc:sldMk cId="803387273" sldId="276"/>
            <ac:spMk id="2" creationId="{F4C0BC88-19FB-CB5D-3914-1ED847EDEA78}"/>
          </ac:spMkLst>
        </pc:spChg>
        <pc:spChg chg="mod">
          <ac:chgData name="Amir mehdi Kadivar" userId="766f63cfb5c3f96a" providerId="LiveId" clId="{11693E89-4937-4590-9125-F8C31AFF341E}" dt="2024-10-21T14:46:33.017" v="3334" actId="2711"/>
          <ac:spMkLst>
            <pc:docMk/>
            <pc:sldMk cId="803387273" sldId="276"/>
            <ac:spMk id="3" creationId="{E07854E2-A2BC-45C8-9398-4974479FEB8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450276-706A-4176-A37D-EE0B59D14E86}" type="datetimeFigureOut">
              <a:rPr lang="en-US" smtClean="0"/>
              <a:t>9/6/2025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BB4BAD-5C3B-4E54-8911-7318342E96CF}" type="slidenum">
              <a:rPr lang="en-US" smtClean="0"/>
              <a:t>‹#›</a:t>
            </a:fld>
            <a:endParaRPr lang="en-US"/>
          </a:p>
        </p:txBody>
      </p:sp>
    </p:spTree>
    <p:extLst>
      <p:ext uri="{BB962C8B-B14F-4D97-AF65-F5344CB8AC3E}">
        <p14:creationId xmlns:p14="http://schemas.microsoft.com/office/powerpoint/2010/main" val="3853462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BB4BAD-5C3B-4E54-8911-7318342E96CF}" type="slidenum">
              <a:rPr lang="en-US" smtClean="0"/>
              <a:t>2</a:t>
            </a:fld>
            <a:endParaRPr lang="en-US"/>
          </a:p>
        </p:txBody>
      </p:sp>
    </p:spTree>
    <p:extLst>
      <p:ext uri="{BB962C8B-B14F-4D97-AF65-F5344CB8AC3E}">
        <p14:creationId xmlns:p14="http://schemas.microsoft.com/office/powerpoint/2010/main" val="1817793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988EB9F-3114-49FF-818B-8A2796C0F8EC}" type="datetimeFigureOut">
              <a:rPr lang="en-US" smtClean="0"/>
              <a:t>9/6/2025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E9EAA7-B675-4458-984D-20B3FC085AE5}" type="slidenum">
              <a:rPr lang="en-US" smtClean="0"/>
              <a:t>‹#›</a:t>
            </a:fld>
            <a:endParaRPr lang="en-US"/>
          </a:p>
        </p:txBody>
      </p:sp>
      <p:sp>
        <p:nvSpPr>
          <p:cNvPr id="9" name="Rectangle 8">
            <a:extLst>
              <a:ext uri="{FF2B5EF4-FFF2-40B4-BE49-F238E27FC236}">
                <a16:creationId xmlns:a16="http://schemas.microsoft.com/office/drawing/2014/main" id="{9F502F79-2086-75F0-C1EA-47A9B508FABE}"/>
              </a:ext>
            </a:extLst>
          </p:cNvPr>
          <p:cNvSpPr/>
          <p:nvPr userDrawn="1"/>
        </p:nvSpPr>
        <p:spPr>
          <a:xfrm rot="5400000">
            <a:off x="11455660" y="5610612"/>
            <a:ext cx="2088232" cy="615553"/>
          </a:xfrm>
          <a:prstGeom prst="rect">
            <a:avLst/>
          </a:prstGeom>
        </p:spPr>
        <p:txBody>
          <a:bodyPr wrap="square">
            <a:spAutoFit/>
          </a:bodyPr>
          <a:lstStyle/>
          <a:p>
            <a:pPr>
              <a:defRPr/>
            </a:pPr>
            <a:r>
              <a:rPr lang="en-US" sz="1600" b="1" dirty="0">
                <a:latin typeface="Times New Roman" panose="02020603050405020304" pitchFamily="18" charset="0"/>
                <a:cs typeface="Times New Roman" panose="02020603050405020304" pitchFamily="18" charset="0"/>
              </a:rPr>
              <a:t/>
            </a:r>
            <a:br>
              <a:rPr lang="en-US" sz="1600" b="1" dirty="0">
                <a:latin typeface="Times New Roman" panose="02020603050405020304" pitchFamily="18" charset="0"/>
                <a:cs typeface="Times New Roman" panose="02020603050405020304" pitchFamily="18" charset="0"/>
              </a:rPr>
            </a:br>
            <a:r>
              <a:rPr lang="en-US" sz="1600" b="1" dirty="0">
                <a:latin typeface="Times New Roman" panose="02020603050405020304" pitchFamily="18" charset="0"/>
                <a:cs typeface="Times New Roman" panose="02020603050405020304" pitchFamily="18" charset="0"/>
              </a:rPr>
              <a:t>w</a:t>
            </a:r>
            <a:r>
              <a:rPr lang="en-US" b="1" dirty="0">
                <a:latin typeface="Times New Roman" panose="02020603050405020304" pitchFamily="18" charset="0"/>
                <a:cs typeface="Times New Roman" panose="02020603050405020304" pitchFamily="18" charset="0"/>
              </a:rPr>
              <a:t>ww.Ravanpoint.ir</a:t>
            </a:r>
            <a:endParaRPr lang="en-GB"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003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988EB9F-3114-49FF-818B-8A2796C0F8EC}" type="datetimeFigureOut">
              <a:rPr lang="en-US" smtClean="0"/>
              <a:t>9/6/2025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E9EAA7-B675-4458-984D-20B3FC085AE5}" type="slidenum">
              <a:rPr lang="en-US" smtClean="0"/>
              <a:t>‹#›</a:t>
            </a:fld>
            <a:endParaRPr lang="en-US"/>
          </a:p>
        </p:txBody>
      </p:sp>
    </p:spTree>
    <p:extLst>
      <p:ext uri="{BB962C8B-B14F-4D97-AF65-F5344CB8AC3E}">
        <p14:creationId xmlns:p14="http://schemas.microsoft.com/office/powerpoint/2010/main" val="359617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988EB9F-3114-49FF-818B-8A2796C0F8EC}" type="datetimeFigureOut">
              <a:rPr lang="en-US" smtClean="0"/>
              <a:t>9/6/2025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E9EAA7-B675-4458-984D-20B3FC085AE5}" type="slidenum">
              <a:rPr lang="en-US" smtClean="0"/>
              <a:t>‹#›</a:t>
            </a:fld>
            <a:endParaRPr lang="en-US"/>
          </a:p>
        </p:txBody>
      </p:sp>
    </p:spTree>
    <p:extLst>
      <p:ext uri="{BB962C8B-B14F-4D97-AF65-F5344CB8AC3E}">
        <p14:creationId xmlns:p14="http://schemas.microsoft.com/office/powerpoint/2010/main" val="1246183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988EB9F-3114-49FF-818B-8A2796C0F8EC}" type="datetimeFigureOut">
              <a:rPr lang="en-US" smtClean="0"/>
              <a:t>9/6/2025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E9EAA7-B675-4458-984D-20B3FC085AE5}" type="slidenum">
              <a:rPr lang="en-US" smtClean="0"/>
              <a:t>‹#›</a:t>
            </a:fld>
            <a:endParaRPr lang="en-US"/>
          </a:p>
        </p:txBody>
      </p:sp>
    </p:spTree>
    <p:extLst>
      <p:ext uri="{BB962C8B-B14F-4D97-AF65-F5344CB8AC3E}">
        <p14:creationId xmlns:p14="http://schemas.microsoft.com/office/powerpoint/2010/main" val="3550427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988EB9F-3114-49FF-818B-8A2796C0F8EC}" type="datetimeFigureOut">
              <a:rPr lang="en-US" smtClean="0"/>
              <a:t>9/6/2025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E9EAA7-B675-4458-984D-20B3FC085AE5}" type="slidenum">
              <a:rPr lang="en-US" smtClean="0"/>
              <a:t>‹#›</a:t>
            </a:fld>
            <a:endParaRPr lang="en-US"/>
          </a:p>
        </p:txBody>
      </p:sp>
    </p:spTree>
    <p:extLst>
      <p:ext uri="{BB962C8B-B14F-4D97-AF65-F5344CB8AC3E}">
        <p14:creationId xmlns:p14="http://schemas.microsoft.com/office/powerpoint/2010/main" val="3682613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6988EB9F-3114-49FF-818B-8A2796C0F8EC}" type="datetimeFigureOut">
              <a:rPr lang="en-US" smtClean="0"/>
              <a:t>9/6/2025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AEE9EAA7-B675-4458-984D-20B3FC085AE5}" type="slidenum">
              <a:rPr lang="en-US" smtClean="0"/>
              <a:t>‹#›</a:t>
            </a:fld>
            <a:endParaRPr lang="en-US"/>
          </a:p>
        </p:txBody>
      </p:sp>
    </p:spTree>
    <p:extLst>
      <p:ext uri="{BB962C8B-B14F-4D97-AF65-F5344CB8AC3E}">
        <p14:creationId xmlns:p14="http://schemas.microsoft.com/office/powerpoint/2010/main" val="2288536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6988EB9F-3114-49FF-818B-8A2796C0F8EC}" type="datetimeFigureOut">
              <a:rPr lang="en-US" smtClean="0"/>
              <a:t>9/6/2025</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AEE9EAA7-B675-4458-984D-20B3FC085AE5}" type="slidenum">
              <a:rPr lang="en-US" smtClean="0"/>
              <a:t>‹#›</a:t>
            </a:fld>
            <a:endParaRPr lang="en-US"/>
          </a:p>
        </p:txBody>
      </p:sp>
    </p:spTree>
    <p:extLst>
      <p:ext uri="{BB962C8B-B14F-4D97-AF65-F5344CB8AC3E}">
        <p14:creationId xmlns:p14="http://schemas.microsoft.com/office/powerpoint/2010/main" val="326074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6988EB9F-3114-49FF-818B-8A2796C0F8EC}" type="datetimeFigureOut">
              <a:rPr lang="en-US" smtClean="0"/>
              <a:t>9/6/2025</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AEE9EAA7-B675-4458-984D-20B3FC085AE5}" type="slidenum">
              <a:rPr lang="en-US" smtClean="0"/>
              <a:t>‹#›</a:t>
            </a:fld>
            <a:endParaRPr lang="en-US"/>
          </a:p>
        </p:txBody>
      </p:sp>
    </p:spTree>
    <p:extLst>
      <p:ext uri="{BB962C8B-B14F-4D97-AF65-F5344CB8AC3E}">
        <p14:creationId xmlns:p14="http://schemas.microsoft.com/office/powerpoint/2010/main" val="1226860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988EB9F-3114-49FF-818B-8A2796C0F8EC}" type="datetimeFigureOut">
              <a:rPr lang="en-US" smtClean="0"/>
              <a:t>9/6/2025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E9EAA7-B675-4458-984D-20B3FC085AE5}" type="slidenum">
              <a:rPr lang="en-US" smtClean="0"/>
              <a:t>‹#›</a:t>
            </a:fld>
            <a:endParaRPr lang="en-US"/>
          </a:p>
        </p:txBody>
      </p:sp>
      <p:sp>
        <p:nvSpPr>
          <p:cNvPr id="8" name="Rectangle 7">
            <a:extLst>
              <a:ext uri="{FF2B5EF4-FFF2-40B4-BE49-F238E27FC236}">
                <a16:creationId xmlns:a16="http://schemas.microsoft.com/office/drawing/2014/main" id="{E92C6964-8171-6328-1B54-19B407781DAB}"/>
              </a:ext>
            </a:extLst>
          </p:cNvPr>
          <p:cNvSpPr/>
          <p:nvPr userDrawn="1"/>
        </p:nvSpPr>
        <p:spPr>
          <a:xfrm rot="5400000">
            <a:off x="11455660" y="5187020"/>
            <a:ext cx="2088232" cy="615553"/>
          </a:xfrm>
          <a:prstGeom prst="rect">
            <a:avLst/>
          </a:prstGeom>
        </p:spPr>
        <p:txBody>
          <a:bodyPr wrap="square">
            <a:spAutoFit/>
          </a:bodyPr>
          <a:lstStyle/>
          <a:p>
            <a:pPr>
              <a:defRPr/>
            </a:pPr>
            <a:r>
              <a:rPr lang="en-US" sz="1600" b="1" dirty="0">
                <a:latin typeface="Times New Roman" panose="02020603050405020304" pitchFamily="18" charset="0"/>
                <a:cs typeface="Times New Roman" panose="02020603050405020304" pitchFamily="18" charset="0"/>
              </a:rPr>
              <a:t/>
            </a:r>
            <a:br>
              <a:rPr lang="en-US" sz="1600" b="1" dirty="0">
                <a:latin typeface="Times New Roman" panose="02020603050405020304" pitchFamily="18" charset="0"/>
                <a:cs typeface="Times New Roman" panose="02020603050405020304" pitchFamily="18" charset="0"/>
              </a:rPr>
            </a:br>
            <a:r>
              <a:rPr lang="en-US" sz="1600" b="1" dirty="0">
                <a:latin typeface="Times New Roman" panose="02020603050405020304" pitchFamily="18" charset="0"/>
                <a:cs typeface="Times New Roman" panose="02020603050405020304" pitchFamily="18" charset="0"/>
              </a:rPr>
              <a:t>w</a:t>
            </a:r>
            <a:r>
              <a:rPr lang="en-US" b="1" dirty="0">
                <a:latin typeface="Times New Roman" panose="02020603050405020304" pitchFamily="18" charset="0"/>
                <a:cs typeface="Times New Roman" panose="02020603050405020304" pitchFamily="18" charset="0"/>
              </a:rPr>
              <a:t>ww.Ravanpoint.ir</a:t>
            </a:r>
            <a:endParaRPr lang="en-GB"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6436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6988EB9F-3114-49FF-818B-8A2796C0F8EC}" type="datetimeFigureOut">
              <a:rPr lang="en-US" smtClean="0"/>
              <a:t>9/6/2025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AEE9EAA7-B675-4458-984D-20B3FC085AE5}" type="slidenum">
              <a:rPr lang="en-US" smtClean="0"/>
              <a:t>‹#›</a:t>
            </a:fld>
            <a:endParaRPr lang="en-US"/>
          </a:p>
        </p:txBody>
      </p:sp>
    </p:spTree>
    <p:extLst>
      <p:ext uri="{BB962C8B-B14F-4D97-AF65-F5344CB8AC3E}">
        <p14:creationId xmlns:p14="http://schemas.microsoft.com/office/powerpoint/2010/main" val="2452573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50000"/>
              <a:lumOff val="5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6988EB9F-3114-49FF-818B-8A2796C0F8EC}" type="datetimeFigureOut">
              <a:rPr lang="en-US" smtClean="0"/>
              <a:t>9/6/2025</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AEE9EAA7-B675-4458-984D-20B3FC085AE5}" type="slidenum">
              <a:rPr lang="en-US" smtClean="0"/>
              <a:t>‹#›</a:t>
            </a:fld>
            <a:endParaRPr lang="en-US"/>
          </a:p>
        </p:txBody>
      </p:sp>
    </p:spTree>
    <p:extLst>
      <p:ext uri="{BB962C8B-B14F-4D97-AF65-F5344CB8AC3E}">
        <p14:creationId xmlns:p14="http://schemas.microsoft.com/office/powerpoint/2010/main" val="3351004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bg2">
                    <a:lumMod val="40000"/>
                    <a:lumOff val="60000"/>
                  </a:schemeClr>
                </a:solidFill>
              </a:defRPr>
            </a:lvl1pPr>
          </a:lstStyle>
          <a:p>
            <a:fld id="{6988EB9F-3114-49FF-818B-8A2796C0F8EC}" type="datetimeFigureOut">
              <a:rPr lang="en-US" smtClean="0"/>
              <a:t>9/6/2025</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bg2">
                    <a:lumMod val="40000"/>
                    <a:lumOff val="6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AEE9EAA7-B675-4458-984D-20B3FC085AE5}" type="slidenum">
              <a:rPr lang="en-US" smtClean="0"/>
              <a:t>‹#›</a:t>
            </a:fld>
            <a:endParaRPr lang="en-US"/>
          </a:p>
        </p:txBody>
      </p:sp>
      <p:sp>
        <p:nvSpPr>
          <p:cNvPr id="9" name="Rectangle 8">
            <a:extLst>
              <a:ext uri="{FF2B5EF4-FFF2-40B4-BE49-F238E27FC236}">
                <a16:creationId xmlns:a16="http://schemas.microsoft.com/office/drawing/2014/main" id="{B1A530FB-0017-87B9-1DBE-52F22203BFED}"/>
              </a:ext>
            </a:extLst>
          </p:cNvPr>
          <p:cNvSpPr/>
          <p:nvPr userDrawn="1"/>
        </p:nvSpPr>
        <p:spPr>
          <a:xfrm rot="5400000">
            <a:off x="11479415" y="5369583"/>
            <a:ext cx="2088232" cy="615553"/>
          </a:xfrm>
          <a:prstGeom prst="rect">
            <a:avLst/>
          </a:prstGeom>
        </p:spPr>
        <p:txBody>
          <a:bodyPr wrap="square">
            <a:spAutoFit/>
          </a:bodyPr>
          <a:lstStyle/>
          <a:p>
            <a:pPr>
              <a:defRPr/>
            </a:pPr>
            <a:r>
              <a:rPr lang="en-US" sz="1600" b="1" dirty="0">
                <a:latin typeface="Times New Roman" panose="02020603050405020304" pitchFamily="18" charset="0"/>
                <a:cs typeface="Times New Roman" panose="02020603050405020304" pitchFamily="18" charset="0"/>
              </a:rPr>
              <a:t/>
            </a:r>
            <a:br>
              <a:rPr lang="en-US" sz="1600" b="1" dirty="0">
                <a:latin typeface="Times New Roman" panose="02020603050405020304" pitchFamily="18" charset="0"/>
                <a:cs typeface="Times New Roman" panose="02020603050405020304" pitchFamily="18" charset="0"/>
              </a:rPr>
            </a:br>
            <a:r>
              <a:rPr lang="en-US" sz="1600" b="1" dirty="0">
                <a:latin typeface="Times New Roman" panose="02020603050405020304" pitchFamily="18" charset="0"/>
                <a:cs typeface="Times New Roman" panose="02020603050405020304" pitchFamily="18" charset="0"/>
              </a:rPr>
              <a:t>w</a:t>
            </a:r>
            <a:r>
              <a:rPr lang="en-US" b="1" dirty="0">
                <a:latin typeface="Times New Roman" panose="02020603050405020304" pitchFamily="18" charset="0"/>
                <a:cs typeface="Times New Roman" panose="02020603050405020304" pitchFamily="18" charset="0"/>
              </a:rPr>
              <a:t>ww.Ravanpoint.ir</a:t>
            </a:r>
            <a:endParaRPr lang="en-GB"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2806029"/>
      </p:ext>
    </p:extLst>
  </p:cSld>
  <p:clrMap bg1="dk1" tx1="lt1" bg2="dk2" tx2="lt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tabLst>
          <a:tab pos="1143000" algn="l"/>
        </a:tabLst>
        <a:defRPr sz="2000" kern="1200">
          <a:solidFill>
            <a:schemeClr val="bg2">
              <a:lumMod val="20000"/>
              <a:lumOff val="80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800" kern="1200">
          <a:solidFill>
            <a:schemeClr val="bg2">
              <a:lumMod val="20000"/>
              <a:lumOff val="80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600" kern="1200">
          <a:solidFill>
            <a:schemeClr val="bg2">
              <a:lumMod val="20000"/>
              <a:lumOff val="80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cstate="hqprint">
            <a:extLst>
              <a:ext uri="{28A0092B-C50C-407E-A947-70E740481C1C}">
                <a14:useLocalDpi xmlns:a14="http://schemas.microsoft.com/office/drawing/2010/main" val="0"/>
              </a:ext>
            </a:extLst>
          </a:blip>
          <a:stretch>
            <a:fillRect/>
          </a:stretch>
        </p:blipFill>
        <p:spPr>
          <a:xfrm>
            <a:off x="3815303" y="202915"/>
            <a:ext cx="4561394" cy="6452167"/>
          </a:xfrm>
        </p:spPr>
      </p:pic>
      <p:sp>
        <p:nvSpPr>
          <p:cNvPr id="4" name="Rectangle 3"/>
          <p:cNvSpPr/>
          <p:nvPr/>
        </p:nvSpPr>
        <p:spPr>
          <a:xfrm>
            <a:off x="0" y="0"/>
            <a:ext cx="1562100" cy="6858000"/>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Isosceles Triangle 4"/>
          <p:cNvSpPr/>
          <p:nvPr/>
        </p:nvSpPr>
        <p:spPr>
          <a:xfrm>
            <a:off x="-12700" y="5122899"/>
            <a:ext cx="2843425" cy="1735097"/>
          </a:xfrm>
          <a:prstGeom prst="triangle">
            <a:avLst>
              <a:gd name="adj" fmla="val 55446"/>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rot="10800000">
            <a:off x="10629900" y="0"/>
            <a:ext cx="1562100" cy="6858000"/>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rot="10800000">
            <a:off x="9351358" y="0"/>
            <a:ext cx="2843425" cy="1735097"/>
          </a:xfrm>
          <a:prstGeom prst="triangle">
            <a:avLst>
              <a:gd name="adj" fmla="val 55446"/>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40901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0" y="0"/>
            <a:ext cx="2997200" cy="6858000"/>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3ECC101-53A8-815F-FF30-725DC267A6BF}"/>
              </a:ext>
            </a:extLst>
          </p:cNvPr>
          <p:cNvSpPr>
            <a:spLocks noGrp="1"/>
          </p:cNvSpPr>
          <p:nvPr>
            <p:ph type="title"/>
          </p:nvPr>
        </p:nvSpPr>
        <p:spPr>
          <a:xfrm>
            <a:off x="1" y="1123837"/>
            <a:ext cx="2997200" cy="4601183"/>
          </a:xfrm>
        </p:spPr>
        <p:txBody>
          <a:bodyPr>
            <a:normAutofit/>
          </a:bodyPr>
          <a:lstStyle/>
          <a:p>
            <a:r>
              <a:rPr lang="en-US" sz="3200" b="1" kern="100" dirty="0">
                <a:solidFill>
                  <a:srgbClr val="4A3F38"/>
                </a:solidFill>
                <a:latin typeface="Times New Roman" panose="02020603050405020304" pitchFamily="18" charset="0"/>
                <a:ea typeface="Calibri" panose="020F0502020204030204" pitchFamily="34" charset="0"/>
                <a:cs typeface="Times New Roman" panose="02020603050405020304" pitchFamily="18" charset="0"/>
              </a:rPr>
              <a:t>Epistemic trust</a:t>
            </a:r>
          </a:p>
        </p:txBody>
      </p:sp>
      <p:sp>
        <p:nvSpPr>
          <p:cNvPr id="3" name="Content Placeholder 2">
            <a:extLst>
              <a:ext uri="{FF2B5EF4-FFF2-40B4-BE49-F238E27FC236}">
                <a16:creationId xmlns:a16="http://schemas.microsoft.com/office/drawing/2014/main" id="{5D4651FC-002A-E7BC-3D7A-D511DE19FAC8}"/>
              </a:ext>
            </a:extLst>
          </p:cNvPr>
          <p:cNvSpPr>
            <a:spLocks noGrp="1"/>
          </p:cNvSpPr>
          <p:nvPr>
            <p:ph idx="1"/>
          </p:nvPr>
        </p:nvSpPr>
        <p:spPr/>
        <p:txBody>
          <a:bodyPr/>
          <a:lstStyle/>
          <a:p>
            <a:r>
              <a:rPr lang="en-US" sz="1800" dirty="0">
                <a:solidFill>
                  <a:schemeClr val="tx1"/>
                </a:solidFill>
                <a:effectLst/>
                <a:latin typeface="Frutiger-Black"/>
                <a:ea typeface="Calibri" panose="020F0502020204030204" pitchFamily="34" charset="0"/>
              </a:rPr>
              <a:t>ability to learn from others by trying to understand what they have to teach us</a:t>
            </a:r>
            <a:r>
              <a:rPr lang="fa-IR" sz="1800" dirty="0">
                <a:solidFill>
                  <a:schemeClr val="tx1"/>
                </a:solidFill>
                <a:effectLst/>
                <a:latin typeface="Frutiger-Black"/>
                <a:ea typeface="Calibri" panose="020F0502020204030204" pitchFamily="34" charset="0"/>
              </a:rPr>
              <a:t>.</a:t>
            </a:r>
          </a:p>
          <a:p>
            <a:pPr algn="just" rtl="1"/>
            <a:r>
              <a:rPr lang="ar-SA" sz="1800" kern="100" dirty="0">
                <a:solidFill>
                  <a:schemeClr val="tx1"/>
                </a:solidFill>
                <a:effectLst/>
                <a:latin typeface="Arial" panose="020B0604020202020204" pitchFamily="34" charset="0"/>
                <a:ea typeface="Calibri" panose="020F0502020204030204" pitchFamily="34" charset="0"/>
                <a:cs typeface="B Nazanin" panose="00000400000000000000" pitchFamily="2" charset="-78"/>
              </a:rPr>
              <a:t>در نارس</a:t>
            </a:r>
            <a:r>
              <a:rPr lang="fa-IR" sz="1800" kern="100" dirty="0">
                <a:solidFill>
                  <a:schemeClr val="tx1"/>
                </a:solidFill>
                <a:effectLst/>
                <a:latin typeface="Arial" panose="020B0604020202020204" pitchFamily="34" charset="0"/>
                <a:ea typeface="Calibri" panose="020F0502020204030204" pitchFamily="34" charset="0"/>
                <a:cs typeface="B Nazanin" panose="00000400000000000000" pitchFamily="2" charset="-78"/>
              </a:rPr>
              <a:t>یسیستیک</a:t>
            </a:r>
            <a:r>
              <a:rPr lang="ar-SA" sz="1800" kern="100" dirty="0">
                <a:solidFill>
                  <a:schemeClr val="tx1"/>
                </a:solidFill>
                <a:effectLst/>
                <a:latin typeface="Arial" panose="020B0604020202020204" pitchFamily="34" charset="0"/>
                <a:ea typeface="Calibri" panose="020F0502020204030204" pitchFamily="34" charset="0"/>
                <a:cs typeface="B Nazanin" panose="00000400000000000000" pitchFamily="2" charset="-78"/>
              </a:rPr>
              <a:t> این موضوع کمرنگه چون وقتی از دیگران تاثیر بگیره به معنای ضعیف بودنش حساب میشه.</a:t>
            </a:r>
            <a:r>
              <a:rPr lang="fa-IR" sz="1800" kern="100" dirty="0">
                <a:solidFill>
                  <a:schemeClr val="tx1"/>
                </a:solidFill>
                <a:effectLst/>
                <a:latin typeface="Arial" panose="020B0604020202020204" pitchFamily="34" charset="0"/>
                <a:ea typeface="Calibri" panose="020F0502020204030204" pitchFamily="34" charset="0"/>
                <a:cs typeface="B Nazanin" panose="00000400000000000000" pitchFamily="2" charset="-78"/>
              </a:rPr>
              <a:t> برای یادگرفتن از دیگری، درونی سازی رابطه به یک گشودگی نیازه. اینکه این اجازه رو بدیم دیگری چیزی رو به ما بده به یک ظرفیت خاصی نیازه.</a:t>
            </a:r>
          </a:p>
          <a:p>
            <a:pPr algn="just" rtl="1"/>
            <a:r>
              <a:rPr lang="fa-IR" sz="1800" kern="100" dirty="0">
                <a:solidFill>
                  <a:schemeClr val="tx1"/>
                </a:solidFill>
                <a:effectLst/>
                <a:latin typeface="Arial" panose="020B0604020202020204" pitchFamily="34" charset="0"/>
                <a:ea typeface="Calibri" panose="020F0502020204030204" pitchFamily="34" charset="0"/>
                <a:cs typeface="B Nazanin" panose="00000400000000000000" pitchFamily="2" charset="-78"/>
              </a:rPr>
              <a:t> به همین دلیل </a:t>
            </a:r>
            <a:r>
              <a:rPr lang="en-US" sz="1800" kern="100" dirty="0">
                <a:solidFill>
                  <a:schemeClr val="tx1"/>
                </a:solidFill>
                <a:effectLst/>
                <a:latin typeface="Frutiger-Black"/>
                <a:ea typeface="Calibri" panose="020F0502020204030204" pitchFamily="34" charset="0"/>
                <a:cs typeface="B Nazanin" panose="00000400000000000000" pitchFamily="2" charset="-78"/>
              </a:rPr>
              <a:t>negative therapeutic reaction </a:t>
            </a:r>
            <a:r>
              <a:rPr lang="fa-IR" sz="1800" kern="100" dirty="0">
                <a:solidFill>
                  <a:schemeClr val="tx1"/>
                </a:solidFill>
                <a:effectLst/>
                <a:latin typeface="Arial" panose="020B0604020202020204" pitchFamily="34" charset="0"/>
                <a:ea typeface="Calibri" panose="020F0502020204030204" pitchFamily="34" charset="0"/>
                <a:cs typeface="B Nazanin" panose="00000400000000000000" pitchFamily="2" charset="-78"/>
              </a:rPr>
              <a:t> در بیماران زیاده. مثل شخص نارسی که در حال بهتر شدنه، دلبستگی پیدا کرده ولی خودش رو میکشه</a:t>
            </a:r>
          </a:p>
          <a:p>
            <a:pPr algn="just" rtl="1"/>
            <a:r>
              <a:rPr lang="ar-SA" sz="1800" kern="100" dirty="0">
                <a:solidFill>
                  <a:schemeClr val="tx1"/>
                </a:solidFill>
                <a:effectLst/>
                <a:latin typeface="Arial" panose="020B0604020202020204" pitchFamily="34" charset="0"/>
                <a:ea typeface="Calibri" panose="020F0502020204030204" pitchFamily="34" charset="0"/>
                <a:cs typeface="B Nazanin" panose="00000400000000000000" pitchFamily="2" charset="-78"/>
              </a:rPr>
              <a:t> اگه دید کلاینی داشته باشیم گ</a:t>
            </a:r>
            <a:r>
              <a:rPr lang="fa-IR" sz="1800" kern="100" dirty="0">
                <a:solidFill>
                  <a:schemeClr val="tx1"/>
                </a:solidFill>
                <a:latin typeface="Arial" panose="020B0604020202020204" pitchFamily="34" charset="0"/>
                <a:ea typeface="Calibri" panose="020F0502020204030204" pitchFamily="34" charset="0"/>
                <a:cs typeface="B Nazanin" panose="00000400000000000000" pitchFamily="2" charset="-78"/>
              </a:rPr>
              <a:t>ف</a:t>
            </a:r>
            <a:r>
              <a:rPr lang="ar-SA" sz="1800" kern="100" dirty="0">
                <a:solidFill>
                  <a:schemeClr val="tx1"/>
                </a:solidFill>
                <a:effectLst/>
                <a:latin typeface="Arial" panose="020B0604020202020204" pitchFamily="34" charset="0"/>
                <a:ea typeface="Calibri" panose="020F0502020204030204" pitchFamily="34" charset="0"/>
                <a:cs typeface="B Nazanin" panose="00000400000000000000" pitchFamily="2" charset="-78"/>
              </a:rPr>
              <a:t>ته میشه در این جا به خاطر </a:t>
            </a:r>
            <a:r>
              <a:rPr lang="en-US" sz="1800" kern="100" dirty="0">
                <a:solidFill>
                  <a:schemeClr val="tx1"/>
                </a:solidFill>
                <a:effectLst/>
                <a:latin typeface="Frutiger-Black"/>
                <a:ea typeface="Calibri" panose="020F0502020204030204" pitchFamily="34" charset="0"/>
                <a:cs typeface="B Nazanin" panose="00000400000000000000" pitchFamily="2" charset="-78"/>
              </a:rPr>
              <a:t>envy</a:t>
            </a:r>
            <a:r>
              <a:rPr lang="ar-SA" sz="1800" kern="100" dirty="0">
                <a:solidFill>
                  <a:schemeClr val="tx1"/>
                </a:solidFill>
                <a:effectLst/>
                <a:latin typeface="Arial" panose="020B0604020202020204" pitchFamily="34" charset="0"/>
                <a:ea typeface="Calibri" panose="020F0502020204030204" pitchFamily="34" charset="0"/>
                <a:cs typeface="B Nazanin" panose="00000400000000000000" pitchFamily="2" charset="-78"/>
              </a:rPr>
              <a:t> از تاثیرپذیرفتن توسط دیگری عاجزه.</a:t>
            </a:r>
            <a:endParaRPr lang="en-US" sz="1800" kern="10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p>
            <a:pPr algn="just" rtl="1"/>
            <a:endParaRPr lang="en-US" dirty="0">
              <a:solidFill>
                <a:schemeClr val="tx1"/>
              </a:solidFill>
            </a:endParaRPr>
          </a:p>
        </p:txBody>
      </p:sp>
    </p:spTree>
    <p:extLst>
      <p:ext uri="{BB962C8B-B14F-4D97-AF65-F5344CB8AC3E}">
        <p14:creationId xmlns:p14="http://schemas.microsoft.com/office/powerpoint/2010/main" val="2144173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0" y="0"/>
            <a:ext cx="2997200" cy="6858000"/>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A799D66-60B4-A3C0-4DC2-C87909574B35}"/>
              </a:ext>
            </a:extLst>
          </p:cNvPr>
          <p:cNvSpPr>
            <a:spLocks noGrp="1"/>
          </p:cNvSpPr>
          <p:nvPr>
            <p:ph type="title"/>
          </p:nvPr>
        </p:nvSpPr>
        <p:spPr>
          <a:xfrm>
            <a:off x="1" y="1123837"/>
            <a:ext cx="2997200" cy="4601183"/>
          </a:xfrm>
        </p:spPr>
        <p:txBody>
          <a:bodyPr>
            <a:normAutofit/>
          </a:bodyPr>
          <a:lstStyle/>
          <a:p>
            <a:pPr algn="ctr"/>
            <a:r>
              <a:rPr lang="en-US" sz="3200" b="1" kern="100" dirty="0">
                <a:solidFill>
                  <a:srgbClr val="4A3F38"/>
                </a:solidFill>
                <a:latin typeface="Times New Roman" panose="02020603050405020304" pitchFamily="18" charset="0"/>
                <a:ea typeface="Calibri" panose="020F0502020204030204" pitchFamily="34" charset="0"/>
                <a:cs typeface="Times New Roman" panose="02020603050405020304" pitchFamily="18" charset="0"/>
              </a:rPr>
              <a:t>TREATMENT FRAME</a:t>
            </a:r>
          </a:p>
        </p:txBody>
      </p:sp>
      <p:sp>
        <p:nvSpPr>
          <p:cNvPr id="3" name="Content Placeholder 2">
            <a:extLst>
              <a:ext uri="{FF2B5EF4-FFF2-40B4-BE49-F238E27FC236}">
                <a16:creationId xmlns:a16="http://schemas.microsoft.com/office/drawing/2014/main" id="{D6BE9FA5-06A1-5F31-6867-FCA5A273D0A5}"/>
              </a:ext>
            </a:extLst>
          </p:cNvPr>
          <p:cNvSpPr>
            <a:spLocks noGrp="1"/>
          </p:cNvSpPr>
          <p:nvPr>
            <p:ph idx="1"/>
          </p:nvPr>
        </p:nvSpPr>
        <p:spPr/>
        <p:txBody>
          <a:bodyPr/>
          <a:lstStyle/>
          <a:p>
            <a:pPr marL="0" marR="0" algn="just" rtl="1">
              <a:lnSpc>
                <a:spcPct val="107000"/>
              </a:lnSpc>
              <a:spcBef>
                <a:spcPts val="0"/>
              </a:spcBef>
              <a:spcAft>
                <a:spcPts val="800"/>
              </a:spcAft>
            </a:pPr>
            <a:r>
              <a:rPr lang="fa-IR" sz="1800" kern="100" dirty="0">
                <a:solidFill>
                  <a:schemeClr val="tx1"/>
                </a:solidFill>
                <a:effectLst/>
                <a:latin typeface="Arial" panose="020B0604020202020204" pitchFamily="34" charset="0"/>
                <a:ea typeface="Calibri" panose="020F0502020204030204" pitchFamily="34" charset="0"/>
                <a:cs typeface="B Nazanin" panose="00000400000000000000" pitchFamily="2" charset="-78"/>
              </a:rPr>
              <a:t>طبق این صحبت‌ها می‌رسیم به مفروضه مهم کرنبرگ در درمان و توجه اون به اگرشن.</a:t>
            </a:r>
          </a:p>
          <a:p>
            <a:pPr marL="0" marR="0" algn="just" rtl="1">
              <a:lnSpc>
                <a:spcPct val="107000"/>
              </a:lnSpc>
              <a:spcBef>
                <a:spcPts val="0"/>
              </a:spcBef>
              <a:spcAft>
                <a:spcPts val="800"/>
              </a:spcAft>
            </a:pPr>
            <a:r>
              <a:rPr lang="fa-IR" sz="1800" kern="100" dirty="0">
                <a:solidFill>
                  <a:schemeClr val="tx1"/>
                </a:solidFill>
                <a:effectLst/>
                <a:latin typeface="Arial" panose="020B0604020202020204" pitchFamily="34" charset="0"/>
                <a:ea typeface="Calibri" panose="020F0502020204030204" pitchFamily="34" charset="0"/>
                <a:cs typeface="B Nazanin" panose="00000400000000000000" pitchFamily="2" charset="-78"/>
              </a:rPr>
              <a:t>به همین دلیل در درمان تاکید زیادی به بحث قرارداد میشه چون با این قرارداد درمانی بیمار باید یک سری از تکانه هایی که داره رو کنترل کنه. فرض کرنبرگ اینه که بیمار توانایی نسبی در کنترل کردن تکانه های خودش رو داره (برخلاف باوری که در بقیه رویکرد ها و حتی خود بیمار دارن) مثل تکانه خودکشی که به بیمار گفته میشه تا زمانی که در درمان هستی نباید اقدامی برای خودکشی داشته باشی و اگه میل به خودکشی رو داشتی مسولیت انجام دادنش با خودته.</a:t>
            </a:r>
            <a:endParaRPr lang="en-US" sz="1800" kern="10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p>
            <a:endParaRPr lang="en-US" dirty="0">
              <a:solidFill>
                <a:schemeClr val="tx1"/>
              </a:solidFill>
            </a:endParaRPr>
          </a:p>
        </p:txBody>
      </p:sp>
    </p:spTree>
    <p:extLst>
      <p:ext uri="{BB962C8B-B14F-4D97-AF65-F5344CB8AC3E}">
        <p14:creationId xmlns:p14="http://schemas.microsoft.com/office/powerpoint/2010/main" val="1547155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0" y="0"/>
            <a:ext cx="2997200" cy="6858000"/>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15167B8-F4B8-CB00-7406-D17261B90E32}"/>
              </a:ext>
            </a:extLst>
          </p:cNvPr>
          <p:cNvSpPr>
            <a:spLocks noGrp="1"/>
          </p:cNvSpPr>
          <p:nvPr>
            <p:ph type="title"/>
          </p:nvPr>
        </p:nvSpPr>
        <p:spPr>
          <a:xfrm>
            <a:off x="1" y="1123837"/>
            <a:ext cx="2997200" cy="4601183"/>
          </a:xfrm>
        </p:spPr>
        <p:txBody>
          <a:bodyPr>
            <a:normAutofit/>
          </a:bodyPr>
          <a:lstStyle/>
          <a:p>
            <a:pPr algn="ctr"/>
            <a:r>
              <a:rPr lang="fa-IR" sz="3200" b="1" i="1" dirty="0">
                <a:solidFill>
                  <a:srgbClr val="4A3F38"/>
                </a:solidFill>
                <a:cs typeface="B Nazanin" panose="00000400000000000000" pitchFamily="2" charset="-78"/>
              </a:rPr>
              <a:t>تفاوت های</a:t>
            </a:r>
            <a:r>
              <a:rPr lang="fa-IR" sz="3200" dirty="0">
                <a:solidFill>
                  <a:srgbClr val="4A3F38"/>
                </a:solidFill>
                <a:cs typeface="B Nazanin" panose="00000400000000000000" pitchFamily="2" charset="-78"/>
              </a:rPr>
              <a:t/>
            </a:r>
            <a:br>
              <a:rPr lang="fa-IR" sz="3200" dirty="0">
                <a:solidFill>
                  <a:srgbClr val="4A3F38"/>
                </a:solidFill>
                <a:cs typeface="B Nazanin" panose="00000400000000000000" pitchFamily="2" charset="-78"/>
              </a:rPr>
            </a:br>
            <a:r>
              <a:rPr lang="en-US" sz="3200" b="1" kern="100" dirty="0">
                <a:solidFill>
                  <a:srgbClr val="4A3F38"/>
                </a:solidFill>
                <a:latin typeface="Times New Roman" panose="02020603050405020304" pitchFamily="18" charset="0"/>
                <a:ea typeface="Calibri" panose="020F0502020204030204" pitchFamily="34" charset="0"/>
                <a:cs typeface="Times New Roman" panose="02020603050405020304" pitchFamily="18" charset="0"/>
              </a:rPr>
              <a:t>TFP</a:t>
            </a:r>
            <a:r>
              <a:rPr lang="en-US" sz="3200" dirty="0">
                <a:solidFill>
                  <a:srgbClr val="4A3F38"/>
                </a:solidFill>
                <a:cs typeface="B Nazanin" panose="00000400000000000000" pitchFamily="2" charset="-78"/>
              </a:rPr>
              <a:t> </a:t>
            </a:r>
            <a:br>
              <a:rPr lang="en-US" sz="3200" dirty="0">
                <a:solidFill>
                  <a:srgbClr val="4A3F38"/>
                </a:solidFill>
                <a:cs typeface="B Nazanin" panose="00000400000000000000" pitchFamily="2" charset="-78"/>
              </a:rPr>
            </a:br>
            <a:r>
              <a:rPr lang="fa-IR" sz="3200" b="1" i="1" dirty="0">
                <a:solidFill>
                  <a:srgbClr val="4A3F38"/>
                </a:solidFill>
                <a:cs typeface="B Nazanin" panose="00000400000000000000" pitchFamily="2" charset="-78"/>
              </a:rPr>
              <a:t>و</a:t>
            </a:r>
            <a:r>
              <a:rPr lang="en-US" sz="3200" dirty="0">
                <a:solidFill>
                  <a:srgbClr val="4A3F38"/>
                </a:solidFill>
                <a:cs typeface="B Nazanin" panose="00000400000000000000" pitchFamily="2" charset="-78"/>
              </a:rPr>
              <a:t/>
            </a:r>
            <a:br>
              <a:rPr lang="en-US" sz="3200" dirty="0">
                <a:solidFill>
                  <a:srgbClr val="4A3F38"/>
                </a:solidFill>
                <a:cs typeface="B Nazanin" panose="00000400000000000000" pitchFamily="2" charset="-78"/>
              </a:rPr>
            </a:br>
            <a:r>
              <a:rPr lang="en-US" sz="3200" b="1" kern="100" dirty="0">
                <a:solidFill>
                  <a:srgbClr val="4A3F38"/>
                </a:solidFill>
                <a:latin typeface="Times New Roman" panose="02020603050405020304" pitchFamily="18" charset="0"/>
                <a:ea typeface="Calibri" panose="020F0502020204030204" pitchFamily="34" charset="0"/>
                <a:cs typeface="Times New Roman" panose="02020603050405020304" pitchFamily="18" charset="0"/>
              </a:rPr>
              <a:t>ISTDP</a:t>
            </a:r>
          </a:p>
        </p:txBody>
      </p:sp>
      <p:sp>
        <p:nvSpPr>
          <p:cNvPr id="3" name="Content Placeholder 2">
            <a:extLst>
              <a:ext uri="{FF2B5EF4-FFF2-40B4-BE49-F238E27FC236}">
                <a16:creationId xmlns:a16="http://schemas.microsoft.com/office/drawing/2014/main" id="{5EDF5B6F-35CD-0C36-0F6A-8771E33A8289}"/>
              </a:ext>
            </a:extLst>
          </p:cNvPr>
          <p:cNvSpPr>
            <a:spLocks noGrp="1"/>
          </p:cNvSpPr>
          <p:nvPr>
            <p:ph idx="1"/>
          </p:nvPr>
        </p:nvSpPr>
        <p:spPr/>
        <p:txBody>
          <a:bodyPr>
            <a:normAutofit/>
          </a:bodyPr>
          <a:lstStyle/>
          <a:p>
            <a:pPr algn="just" rtl="1"/>
            <a:r>
              <a:rPr lang="fa-IR" sz="1800" dirty="0">
                <a:cs typeface="B Nazanin" panose="00000400000000000000" pitchFamily="2" charset="-78"/>
              </a:rPr>
              <a:t>تفاوت در انگیزه:</a:t>
            </a:r>
          </a:p>
          <a:p>
            <a:pPr algn="just" rtl="1"/>
            <a:r>
              <a:rPr lang="fa-IR" sz="1800" dirty="0">
                <a:cs typeface="B Nazanin" panose="00000400000000000000" pitchFamily="2" charset="-78"/>
              </a:rPr>
              <a:t>در </a:t>
            </a:r>
            <a:r>
              <a:rPr lang="en-US" sz="1800" dirty="0" err="1">
                <a:cs typeface="B Nazanin" panose="00000400000000000000" pitchFamily="2" charset="-78"/>
              </a:rPr>
              <a:t>istdp</a:t>
            </a:r>
            <a:r>
              <a:rPr lang="fa-IR" sz="1800" dirty="0">
                <a:cs typeface="B Nazanin" panose="00000400000000000000" pitchFamily="2" charset="-78"/>
              </a:rPr>
              <a:t> :</a:t>
            </a:r>
            <a:r>
              <a:rPr lang="af-ZA" sz="1800" dirty="0">
                <a:cs typeface="B Nazanin" panose="00000400000000000000" pitchFamily="2" charset="-78"/>
              </a:rPr>
              <a:t>guilt</a:t>
            </a:r>
            <a:r>
              <a:rPr lang="fa-IR" sz="1800" dirty="0">
                <a:cs typeface="B Nazanin" panose="00000400000000000000" pitchFamily="2" charset="-78"/>
              </a:rPr>
              <a:t>. من چون احساس گناه دارم یه سیستم دارم که یکسری از ظرفیت هایی که دارم رو نگه میدارم. </a:t>
            </a:r>
            <a:r>
              <a:rPr lang="af-ZA" sz="1800" dirty="0">
                <a:cs typeface="B Nazanin" panose="00000400000000000000" pitchFamily="2" charset="-78"/>
              </a:rPr>
              <a:t>Inhibition</a:t>
            </a:r>
            <a:r>
              <a:rPr lang="fa-IR" sz="1800" dirty="0">
                <a:cs typeface="B Nazanin" panose="00000400000000000000" pitchFamily="2" charset="-78"/>
              </a:rPr>
              <a:t> وجود داره.</a:t>
            </a:r>
          </a:p>
          <a:p>
            <a:pPr algn="just" rtl="1"/>
            <a:r>
              <a:rPr lang="fa-IR" sz="1800" dirty="0">
                <a:cs typeface="B Nazanin" panose="00000400000000000000" pitchFamily="2" charset="-78"/>
              </a:rPr>
              <a:t>کسی که احساس گناه زیادی داره انگار یه ناخوشی همراهشه، در روابط جنسیش، در کار، تفریح یه عامل بازدارنده هست. مثلا این مدلیه که مادر من توی زندگیش سختی زیادی کشیده و من از اینکه از اون موفق تر، زیباتر،شادتر شم احساس بدی پیدا میکنم و ممکنه یه جاهایی این توانایی هام رو بروز ندم که احساس نکنم در این رقابت برنده شدم.</a:t>
            </a:r>
            <a:endParaRPr lang="en-US" sz="1800" dirty="0">
              <a:cs typeface="B Nazanin" panose="00000400000000000000" pitchFamily="2" charset="-78"/>
            </a:endParaRPr>
          </a:p>
        </p:txBody>
      </p:sp>
    </p:spTree>
    <p:extLst>
      <p:ext uri="{BB962C8B-B14F-4D97-AF65-F5344CB8AC3E}">
        <p14:creationId xmlns:p14="http://schemas.microsoft.com/office/powerpoint/2010/main" val="813385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0" y="0"/>
            <a:ext cx="2997200" cy="6858000"/>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DAC880-C41B-52A4-EBBE-08AFAF59B1BE}"/>
              </a:ext>
            </a:extLst>
          </p:cNvPr>
          <p:cNvSpPr>
            <a:spLocks noGrp="1"/>
          </p:cNvSpPr>
          <p:nvPr>
            <p:ph type="title"/>
          </p:nvPr>
        </p:nvSpPr>
        <p:spPr>
          <a:xfrm>
            <a:off x="1" y="1123837"/>
            <a:ext cx="2997200" cy="4601183"/>
          </a:xfrm>
        </p:spPr>
        <p:txBody>
          <a:bodyPr>
            <a:normAutofit/>
          </a:bodyPr>
          <a:lstStyle/>
          <a:p>
            <a:pPr algn="ctr"/>
            <a:r>
              <a:rPr lang="fa-IR" sz="3200" b="1" i="1" dirty="0">
                <a:solidFill>
                  <a:srgbClr val="4A3F38"/>
                </a:solidFill>
                <a:cs typeface="B Nazanin" panose="00000400000000000000" pitchFamily="2" charset="-78"/>
              </a:rPr>
              <a:t>تفاوت</a:t>
            </a:r>
            <a:r>
              <a:rPr lang="fa-IR" sz="3200" dirty="0">
                <a:solidFill>
                  <a:srgbClr val="4A3F38"/>
                </a:solidFill>
                <a:cs typeface="B Nazanin" panose="00000400000000000000" pitchFamily="2" charset="-78"/>
              </a:rPr>
              <a:t> </a:t>
            </a:r>
            <a:r>
              <a:rPr lang="fa-IR" sz="3200" b="1" i="1" dirty="0">
                <a:solidFill>
                  <a:srgbClr val="4A3F38"/>
                </a:solidFill>
                <a:cs typeface="B Nazanin" panose="00000400000000000000" pitchFamily="2" charset="-78"/>
              </a:rPr>
              <a:t>های</a:t>
            </a:r>
            <a:r>
              <a:rPr lang="fa-IR" sz="3200" dirty="0">
                <a:solidFill>
                  <a:srgbClr val="4A3F38"/>
                </a:solidFill>
                <a:cs typeface="B Nazanin" panose="00000400000000000000" pitchFamily="2" charset="-78"/>
              </a:rPr>
              <a:t/>
            </a:r>
            <a:br>
              <a:rPr lang="fa-IR" sz="3200" dirty="0">
                <a:solidFill>
                  <a:srgbClr val="4A3F38"/>
                </a:solidFill>
                <a:cs typeface="B Nazanin" panose="00000400000000000000" pitchFamily="2" charset="-78"/>
              </a:rPr>
            </a:br>
            <a:r>
              <a:rPr lang="en-US" sz="3200" b="1" kern="100" dirty="0">
                <a:solidFill>
                  <a:srgbClr val="4A3F38"/>
                </a:solidFill>
                <a:latin typeface="Times New Roman" panose="02020603050405020304" pitchFamily="18" charset="0"/>
                <a:ea typeface="Calibri" panose="020F0502020204030204" pitchFamily="34" charset="0"/>
                <a:cs typeface="Times New Roman" panose="02020603050405020304" pitchFamily="18" charset="0"/>
              </a:rPr>
              <a:t>TFP</a:t>
            </a:r>
            <a:r>
              <a:rPr lang="en-US" sz="3200" dirty="0">
                <a:solidFill>
                  <a:srgbClr val="4A3F38"/>
                </a:solidFill>
                <a:cs typeface="B Nazanin" panose="00000400000000000000" pitchFamily="2" charset="-78"/>
              </a:rPr>
              <a:t> </a:t>
            </a:r>
            <a:br>
              <a:rPr lang="en-US" sz="3200" dirty="0">
                <a:solidFill>
                  <a:srgbClr val="4A3F38"/>
                </a:solidFill>
                <a:cs typeface="B Nazanin" panose="00000400000000000000" pitchFamily="2" charset="-78"/>
              </a:rPr>
            </a:br>
            <a:r>
              <a:rPr lang="fa-IR" sz="3200" b="1" i="1" dirty="0">
                <a:solidFill>
                  <a:srgbClr val="4A3F38"/>
                </a:solidFill>
                <a:cs typeface="B Nazanin" panose="00000400000000000000" pitchFamily="2" charset="-78"/>
              </a:rPr>
              <a:t>و</a:t>
            </a:r>
            <a:r>
              <a:rPr lang="fa-IR" sz="3200" dirty="0">
                <a:solidFill>
                  <a:srgbClr val="4A3F38"/>
                </a:solidFill>
                <a:cs typeface="B Nazanin" panose="00000400000000000000" pitchFamily="2" charset="-78"/>
              </a:rPr>
              <a:t/>
            </a:r>
            <a:br>
              <a:rPr lang="fa-IR" sz="3200" dirty="0">
                <a:solidFill>
                  <a:srgbClr val="4A3F38"/>
                </a:solidFill>
                <a:cs typeface="B Nazanin" panose="00000400000000000000" pitchFamily="2" charset="-78"/>
              </a:rPr>
            </a:br>
            <a:r>
              <a:rPr lang="en-US" sz="3200" b="1" kern="100" dirty="0">
                <a:solidFill>
                  <a:srgbClr val="4A3F38"/>
                </a:solidFill>
                <a:latin typeface="Times New Roman" panose="02020603050405020304" pitchFamily="18" charset="0"/>
                <a:ea typeface="Calibri" panose="020F0502020204030204" pitchFamily="34" charset="0"/>
                <a:cs typeface="Times New Roman" panose="02020603050405020304" pitchFamily="18" charset="0"/>
              </a:rPr>
              <a:t>ISTDP</a:t>
            </a:r>
          </a:p>
        </p:txBody>
      </p:sp>
      <p:sp>
        <p:nvSpPr>
          <p:cNvPr id="3" name="Content Placeholder 2">
            <a:extLst>
              <a:ext uri="{FF2B5EF4-FFF2-40B4-BE49-F238E27FC236}">
                <a16:creationId xmlns:a16="http://schemas.microsoft.com/office/drawing/2014/main" id="{E68D892C-F80B-B451-882B-11824F11CE46}"/>
              </a:ext>
            </a:extLst>
          </p:cNvPr>
          <p:cNvSpPr>
            <a:spLocks noGrp="1"/>
          </p:cNvSpPr>
          <p:nvPr>
            <p:ph idx="1"/>
          </p:nvPr>
        </p:nvSpPr>
        <p:spPr/>
        <p:txBody>
          <a:bodyPr>
            <a:normAutofit/>
          </a:bodyPr>
          <a:lstStyle/>
          <a:p>
            <a:pPr algn="just" rtl="1"/>
            <a:r>
              <a:rPr lang="fa-IR" sz="1800" dirty="0">
                <a:cs typeface="B Nazanin" panose="00000400000000000000" pitchFamily="2" charset="-78"/>
              </a:rPr>
              <a:t>چرا احساس گناه؟</a:t>
            </a:r>
          </a:p>
          <a:p>
            <a:pPr algn="just" rtl="1"/>
            <a:r>
              <a:rPr lang="fa-IR" sz="1800" dirty="0">
                <a:cs typeface="B Nazanin" panose="00000400000000000000" pitchFamily="2" charset="-78"/>
              </a:rPr>
              <a:t>شخص نوروتیک هسته ای از </a:t>
            </a:r>
            <a:r>
              <a:rPr lang="af-ZA" sz="1800" dirty="0">
                <a:latin typeface="Frutiger-Black"/>
                <a:cs typeface="B Nazanin" panose="00000400000000000000" pitchFamily="2" charset="-78"/>
              </a:rPr>
              <a:t>attachment</a:t>
            </a:r>
            <a:r>
              <a:rPr lang="fa-IR" sz="1800" dirty="0">
                <a:cs typeface="B Nazanin" panose="00000400000000000000" pitchFamily="2" charset="-78"/>
              </a:rPr>
              <a:t> رو شکل میده. شخص مثلا والدش رو دوست داره ولی نفرتی که از والدین رو داره رو </a:t>
            </a:r>
            <a:r>
              <a:rPr lang="af-ZA" sz="1800" dirty="0">
                <a:latin typeface="Frutiger-Black"/>
                <a:cs typeface="B Nazanin" panose="00000400000000000000" pitchFamily="2" charset="-78"/>
              </a:rPr>
              <a:t>repress</a:t>
            </a:r>
            <a:r>
              <a:rPr lang="fa-IR" sz="1800" dirty="0">
                <a:cs typeface="B Nazanin" panose="00000400000000000000" pitchFamily="2" charset="-78"/>
              </a:rPr>
              <a:t> میکنه.</a:t>
            </a:r>
          </a:p>
          <a:p>
            <a:pPr algn="just" rtl="1"/>
            <a:r>
              <a:rPr lang="fa-IR" sz="1800" dirty="0">
                <a:cs typeface="B Nazanin" panose="00000400000000000000" pitchFamily="2" charset="-78"/>
              </a:rPr>
              <a:t>(شخص نوروتیک همزمان عشق و نفرت رو تجربه نمیکنه وگرنه سایکوتیک میشه. همزمان این دو حس رو داره ولی یکی رو توی هشیاری تجربه میکنه و دیگری </a:t>
            </a:r>
            <a:r>
              <a:rPr lang="en-US" sz="1800" dirty="0">
                <a:latin typeface="Frutiger-Black"/>
                <a:cs typeface="B Nazanin" panose="00000400000000000000" pitchFamily="2" charset="-78"/>
              </a:rPr>
              <a:t>repress</a:t>
            </a:r>
            <a:r>
              <a:rPr lang="fa-IR" sz="1800" dirty="0">
                <a:cs typeface="B Nazanin" panose="00000400000000000000" pitchFamily="2" charset="-78"/>
              </a:rPr>
              <a:t> میشه)</a:t>
            </a:r>
          </a:p>
          <a:p>
            <a:pPr algn="just" rtl="1"/>
            <a:r>
              <a:rPr lang="fa-IR" sz="1800" dirty="0">
                <a:cs typeface="B Nazanin" panose="00000400000000000000" pitchFamily="2" charset="-78"/>
              </a:rPr>
              <a:t>برای این شخص سخته که ببینه به ابژه عشقش خشم داره، به همین دلیل احساس گناه میگیره ( </a:t>
            </a:r>
            <a:r>
              <a:rPr lang="af-ZA" sz="1800" dirty="0">
                <a:latin typeface="Frutiger-Black"/>
                <a:cs typeface="B Nazanin" panose="00000400000000000000" pitchFamily="2" charset="-78"/>
              </a:rPr>
              <a:t>depressive position</a:t>
            </a:r>
            <a:r>
              <a:rPr lang="fa-IR" sz="1800" dirty="0">
                <a:cs typeface="B Nazanin" panose="00000400000000000000" pitchFamily="2" charset="-78"/>
              </a:rPr>
              <a:t>)</a:t>
            </a:r>
            <a:endParaRPr lang="en-US" sz="1800" dirty="0">
              <a:cs typeface="B Nazanin" panose="00000400000000000000" pitchFamily="2" charset="-78"/>
            </a:endParaRPr>
          </a:p>
        </p:txBody>
      </p:sp>
    </p:spTree>
    <p:extLst>
      <p:ext uri="{BB962C8B-B14F-4D97-AF65-F5344CB8AC3E}">
        <p14:creationId xmlns:p14="http://schemas.microsoft.com/office/powerpoint/2010/main" val="21117535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0" y="0"/>
            <a:ext cx="2997200" cy="6858000"/>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6E3BF7-857B-C2E5-2B71-BF3602F137D9}"/>
              </a:ext>
            </a:extLst>
          </p:cNvPr>
          <p:cNvSpPr>
            <a:spLocks noGrp="1"/>
          </p:cNvSpPr>
          <p:nvPr>
            <p:ph type="title"/>
          </p:nvPr>
        </p:nvSpPr>
        <p:spPr>
          <a:xfrm>
            <a:off x="1" y="1123837"/>
            <a:ext cx="2997200" cy="4601183"/>
          </a:xfrm>
        </p:spPr>
        <p:txBody>
          <a:bodyPr>
            <a:normAutofit/>
          </a:bodyPr>
          <a:lstStyle/>
          <a:p>
            <a:pPr algn="ctr"/>
            <a:r>
              <a:rPr lang="fa-IR" sz="3200" b="1" i="1" dirty="0">
                <a:solidFill>
                  <a:srgbClr val="4A3F38"/>
                </a:solidFill>
                <a:cs typeface="B Nazanin" panose="00000400000000000000" pitchFamily="2" charset="-78"/>
              </a:rPr>
              <a:t>تفاوت</a:t>
            </a:r>
            <a:r>
              <a:rPr lang="fa-IR" sz="3200" dirty="0">
                <a:solidFill>
                  <a:srgbClr val="4A3F38"/>
                </a:solidFill>
                <a:cs typeface="B Nazanin" panose="00000400000000000000" pitchFamily="2" charset="-78"/>
              </a:rPr>
              <a:t> </a:t>
            </a:r>
            <a:r>
              <a:rPr lang="fa-IR" sz="3200" b="1" i="1" dirty="0">
                <a:solidFill>
                  <a:srgbClr val="4A3F38"/>
                </a:solidFill>
                <a:cs typeface="B Nazanin" panose="00000400000000000000" pitchFamily="2" charset="-78"/>
              </a:rPr>
              <a:t>های</a:t>
            </a:r>
            <a:r>
              <a:rPr lang="fa-IR" sz="3200" dirty="0">
                <a:solidFill>
                  <a:srgbClr val="4A3F38"/>
                </a:solidFill>
                <a:cs typeface="B Nazanin" panose="00000400000000000000" pitchFamily="2" charset="-78"/>
              </a:rPr>
              <a:t/>
            </a:r>
            <a:br>
              <a:rPr lang="fa-IR" sz="3200" dirty="0">
                <a:solidFill>
                  <a:srgbClr val="4A3F38"/>
                </a:solidFill>
                <a:cs typeface="B Nazanin" panose="00000400000000000000" pitchFamily="2" charset="-78"/>
              </a:rPr>
            </a:br>
            <a:r>
              <a:rPr lang="en-US" sz="3200" b="1" kern="100" dirty="0">
                <a:solidFill>
                  <a:srgbClr val="4A3F38"/>
                </a:solidFill>
                <a:latin typeface="Times New Roman" panose="02020603050405020304" pitchFamily="18" charset="0"/>
                <a:ea typeface="Calibri" panose="020F0502020204030204" pitchFamily="34" charset="0"/>
                <a:cs typeface="Times New Roman" panose="02020603050405020304" pitchFamily="18" charset="0"/>
              </a:rPr>
              <a:t>TFP</a:t>
            </a:r>
            <a:r>
              <a:rPr lang="en-US" sz="3200" dirty="0">
                <a:solidFill>
                  <a:srgbClr val="4A3F38"/>
                </a:solidFill>
                <a:cs typeface="B Nazanin" panose="00000400000000000000" pitchFamily="2" charset="-78"/>
              </a:rPr>
              <a:t> </a:t>
            </a:r>
            <a:br>
              <a:rPr lang="en-US" sz="3200" dirty="0">
                <a:solidFill>
                  <a:srgbClr val="4A3F38"/>
                </a:solidFill>
                <a:cs typeface="B Nazanin" panose="00000400000000000000" pitchFamily="2" charset="-78"/>
              </a:rPr>
            </a:br>
            <a:r>
              <a:rPr lang="fa-IR" sz="3200" b="1" i="1" dirty="0">
                <a:solidFill>
                  <a:srgbClr val="4A3F38"/>
                </a:solidFill>
                <a:cs typeface="B Nazanin" panose="00000400000000000000" pitchFamily="2" charset="-78"/>
              </a:rPr>
              <a:t>و</a:t>
            </a:r>
            <a:r>
              <a:rPr lang="fa-IR" sz="3200" b="1" kern="100" dirty="0">
                <a:solidFill>
                  <a:srgbClr val="4A3F38"/>
                </a:solidFill>
                <a:latin typeface="Times New Roman" panose="02020603050405020304" pitchFamily="18" charset="0"/>
                <a:ea typeface="Calibri" panose="020F0502020204030204" pitchFamily="34" charset="0"/>
                <a:cs typeface="Times New Roman" panose="02020603050405020304" pitchFamily="18" charset="0"/>
              </a:rPr>
              <a:t/>
            </a:r>
            <a:br>
              <a:rPr lang="fa-IR" sz="3200" b="1" kern="100" dirty="0">
                <a:solidFill>
                  <a:srgbClr val="4A3F38"/>
                </a:solidFill>
                <a:latin typeface="Times New Roman" panose="02020603050405020304" pitchFamily="18" charset="0"/>
                <a:ea typeface="Calibri" panose="020F0502020204030204" pitchFamily="34" charset="0"/>
                <a:cs typeface="Times New Roman" panose="02020603050405020304" pitchFamily="18" charset="0"/>
              </a:rPr>
            </a:br>
            <a:r>
              <a:rPr lang="en-US" sz="3200" b="1" kern="100" dirty="0">
                <a:solidFill>
                  <a:srgbClr val="4A3F38"/>
                </a:solidFill>
                <a:latin typeface="Times New Roman" panose="02020603050405020304" pitchFamily="18" charset="0"/>
                <a:ea typeface="Calibri" panose="020F0502020204030204" pitchFamily="34" charset="0"/>
                <a:cs typeface="Times New Roman" panose="02020603050405020304" pitchFamily="18" charset="0"/>
              </a:rPr>
              <a:t>ISTDP</a:t>
            </a:r>
          </a:p>
        </p:txBody>
      </p:sp>
      <p:sp>
        <p:nvSpPr>
          <p:cNvPr id="3" name="Content Placeholder 2">
            <a:extLst>
              <a:ext uri="{FF2B5EF4-FFF2-40B4-BE49-F238E27FC236}">
                <a16:creationId xmlns:a16="http://schemas.microsoft.com/office/drawing/2014/main" id="{1719D89F-0936-9AE1-2A2F-2E1CBAEB2F60}"/>
              </a:ext>
            </a:extLst>
          </p:cNvPr>
          <p:cNvSpPr>
            <a:spLocks noGrp="1"/>
          </p:cNvSpPr>
          <p:nvPr>
            <p:ph idx="1"/>
          </p:nvPr>
        </p:nvSpPr>
        <p:spPr/>
        <p:txBody>
          <a:bodyPr>
            <a:normAutofit fontScale="92500" lnSpcReduction="10000"/>
          </a:bodyPr>
          <a:lstStyle/>
          <a:p>
            <a:pPr marL="0" marR="0" algn="just" rtl="1">
              <a:lnSpc>
                <a:spcPct val="107000"/>
              </a:lnSpc>
              <a:spcBef>
                <a:spcPts val="0"/>
              </a:spcBef>
              <a:spcAft>
                <a:spcPts val="800"/>
              </a:spcAft>
            </a:pPr>
            <a:r>
              <a:rPr lang="fa-IR" sz="1800" kern="100" dirty="0">
                <a:solidFill>
                  <a:schemeClr val="tx1"/>
                </a:solidFill>
                <a:effectLst/>
                <a:latin typeface="Arial" panose="020B0604020202020204" pitchFamily="34" charset="0"/>
                <a:ea typeface="Calibri" panose="020F0502020204030204" pitchFamily="34" charset="0"/>
                <a:cs typeface="B Nazanin" panose="00000400000000000000" pitchFamily="2" charset="-78"/>
              </a:rPr>
              <a:t>کودک طرد شده          افکت ترس            مادر طرد کننده</a:t>
            </a:r>
            <a:endParaRPr lang="en-US" sz="1800" kern="10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p>
            <a:pPr marL="0" marR="0" algn="just" rtl="1">
              <a:lnSpc>
                <a:spcPct val="107000"/>
              </a:lnSpc>
              <a:spcBef>
                <a:spcPts val="0"/>
              </a:spcBef>
              <a:spcAft>
                <a:spcPts val="800"/>
              </a:spcAft>
            </a:pPr>
            <a:r>
              <a:rPr lang="fa-IR" sz="1800" kern="100" dirty="0">
                <a:solidFill>
                  <a:schemeClr val="tx1"/>
                </a:solidFill>
                <a:effectLst/>
                <a:latin typeface="Arial" panose="020B0604020202020204" pitchFamily="34" charset="0"/>
                <a:ea typeface="Calibri" panose="020F0502020204030204" pitchFamily="34" charset="0"/>
                <a:cs typeface="B Nazanin" panose="00000400000000000000" pitchFamily="2" charset="-78"/>
              </a:rPr>
              <a:t>کودک دوست داشتنی    افکت خوشحالی       مادر مراقب</a:t>
            </a:r>
          </a:p>
          <a:p>
            <a:pPr marL="0" marR="0" algn="just" rtl="1">
              <a:lnSpc>
                <a:spcPct val="107000"/>
              </a:lnSpc>
              <a:spcBef>
                <a:spcPts val="0"/>
              </a:spcBef>
              <a:spcAft>
                <a:spcPts val="800"/>
              </a:spcAft>
            </a:pPr>
            <a:endParaRPr lang="fa-IR" sz="1800" kern="100" dirty="0">
              <a:solidFill>
                <a:schemeClr val="tx1"/>
              </a:solidFill>
              <a:latin typeface="Arial" panose="020B0604020202020204" pitchFamily="34" charset="0"/>
              <a:ea typeface="Calibri" panose="020F0502020204030204" pitchFamily="34" charset="0"/>
              <a:cs typeface="B Nazanin" panose="00000400000000000000" pitchFamily="2" charset="-78"/>
            </a:endParaRPr>
          </a:p>
          <a:p>
            <a:pPr marL="0" marR="0" algn="just" rtl="1">
              <a:lnSpc>
                <a:spcPct val="107000"/>
              </a:lnSpc>
              <a:spcBef>
                <a:spcPts val="0"/>
              </a:spcBef>
              <a:spcAft>
                <a:spcPts val="800"/>
              </a:spcAft>
            </a:pPr>
            <a:endParaRPr lang="en-US" sz="1800" kern="10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p>
            <a:pPr marL="0" marR="0" algn="just" rtl="1">
              <a:lnSpc>
                <a:spcPct val="107000"/>
              </a:lnSpc>
              <a:spcBef>
                <a:spcPts val="0"/>
              </a:spcBef>
              <a:spcAft>
                <a:spcPts val="800"/>
              </a:spcAft>
            </a:pPr>
            <a:r>
              <a:rPr lang="fa-IR" sz="1800" kern="100" dirty="0">
                <a:solidFill>
                  <a:schemeClr val="tx1"/>
                </a:solidFill>
                <a:effectLst/>
                <a:latin typeface="Arial" panose="020B0604020202020204" pitchFamily="34" charset="0"/>
                <a:ea typeface="Calibri" panose="020F0502020204030204" pitchFamily="34" charset="0"/>
                <a:cs typeface="B Nazanin" panose="00000400000000000000" pitchFamily="2" charset="-78"/>
              </a:rPr>
              <a:t>کودک از دوپاره سازی استفاده میکنه تا این دو تجربه رو از هم دور نگه داره تا به تجربه مثبت آسیبی نرسه. زمانی که احساس طرد و دوس نداشتنی بودن میکنه افکت منفی غالب میشه. شرایطی رو تصور کنین که مثلا در 70 درصد مواقع مادر پاسخگو نیست و کودک حس دوس نداشتنی بودن میکنه اما زمان هایی هم هست که حس مراقب بودن رو از مادر میگیره ولی چون کیفیت و کمیت کمتری داره کودک برای جلوگیری از اینکه نکنه توسط مادر پس زده شه ترجیح میده احساس دوس نداشتنی بودن کنه تا اینکه تلاش کنه که به مادر نزدیک شه و بعد ناامید شه.</a:t>
            </a:r>
          </a:p>
          <a:p>
            <a:pPr marL="0" marR="0" algn="just" rtl="1">
              <a:lnSpc>
                <a:spcPct val="107000"/>
              </a:lnSpc>
              <a:spcBef>
                <a:spcPts val="0"/>
              </a:spcBef>
              <a:spcAft>
                <a:spcPts val="800"/>
              </a:spcAft>
            </a:pPr>
            <a:endParaRPr lang="fa-IR" sz="1800" kern="100" dirty="0">
              <a:solidFill>
                <a:schemeClr val="tx1"/>
              </a:solidFill>
              <a:latin typeface="Arial" panose="020B0604020202020204" pitchFamily="34" charset="0"/>
              <a:ea typeface="Calibri" panose="020F0502020204030204" pitchFamily="34" charset="0"/>
              <a:cs typeface="B Nazanin" panose="00000400000000000000" pitchFamily="2" charset="-78"/>
            </a:endParaRPr>
          </a:p>
          <a:p>
            <a:pPr marL="0" marR="0" algn="just" rtl="1">
              <a:lnSpc>
                <a:spcPct val="107000"/>
              </a:lnSpc>
              <a:spcBef>
                <a:spcPts val="0"/>
              </a:spcBef>
              <a:spcAft>
                <a:spcPts val="800"/>
              </a:spcAft>
            </a:pPr>
            <a:endParaRPr lang="fa-IR" sz="1800" kern="100" dirty="0">
              <a:solidFill>
                <a:schemeClr val="tx1"/>
              </a:solidFill>
              <a:effectLst/>
              <a:latin typeface="Arial" panose="020B0604020202020204" pitchFamily="34" charset="0"/>
              <a:ea typeface="Calibri" panose="020F0502020204030204" pitchFamily="34" charset="0"/>
              <a:cs typeface="B Nazanin" panose="00000400000000000000" pitchFamily="2" charset="-78"/>
            </a:endParaRPr>
          </a:p>
          <a:p>
            <a:pPr algn="just" rtl="1"/>
            <a:r>
              <a:rPr lang="fa-IR" sz="1800" dirty="0">
                <a:solidFill>
                  <a:schemeClr val="tx1"/>
                </a:solidFill>
                <a:cs typeface="B Nazanin" panose="00000400000000000000" pitchFamily="2" charset="-78"/>
              </a:rPr>
              <a:t>در درمان افراد نوروتیک به روش </a:t>
            </a:r>
            <a:r>
              <a:rPr lang="af-ZA" sz="1800" dirty="0">
                <a:solidFill>
                  <a:schemeClr val="tx1"/>
                </a:solidFill>
                <a:latin typeface="Frutiger-Black"/>
                <a:cs typeface="B Nazanin" panose="00000400000000000000" pitchFamily="2" charset="-78"/>
              </a:rPr>
              <a:t>ISTDP</a:t>
            </a:r>
            <a:r>
              <a:rPr lang="fa-IR" sz="1800" dirty="0">
                <a:solidFill>
                  <a:schemeClr val="tx1"/>
                </a:solidFill>
                <a:cs typeface="B Nazanin" panose="00000400000000000000" pitchFamily="2" charset="-78"/>
              </a:rPr>
              <a:t>چه اتفاقی میفته؟</a:t>
            </a:r>
            <a:endParaRPr lang="en-US" sz="1800" dirty="0">
              <a:solidFill>
                <a:schemeClr val="tx1"/>
              </a:solidFill>
              <a:cs typeface="B Nazanin" panose="00000400000000000000" pitchFamily="2" charset="-78"/>
            </a:endParaRPr>
          </a:p>
          <a:p>
            <a:pPr algn="just" rtl="1"/>
            <a:r>
              <a:rPr lang="fa-IR" sz="1800" dirty="0">
                <a:solidFill>
                  <a:schemeClr val="tx1"/>
                </a:solidFill>
                <a:cs typeface="B Nazanin" panose="00000400000000000000" pitchFamily="2" charset="-78"/>
              </a:rPr>
              <a:t>به دنبال این هستیم که با فشار و چالش، شخص احساسش رو به ابژه هاش ببینه ( در حقیقت صدای سوپرایگو رو باید پیدا کنیم)</a:t>
            </a:r>
            <a:endParaRPr lang="en-US" sz="1800" kern="10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p>
            <a:pPr algn="just" rtl="1"/>
            <a:endParaRPr lang="en-US" dirty="0">
              <a:solidFill>
                <a:schemeClr val="tx1"/>
              </a:solidFill>
            </a:endParaRPr>
          </a:p>
        </p:txBody>
      </p:sp>
    </p:spTree>
    <p:extLst>
      <p:ext uri="{BB962C8B-B14F-4D97-AF65-F5344CB8AC3E}">
        <p14:creationId xmlns:p14="http://schemas.microsoft.com/office/powerpoint/2010/main" val="18587142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0" y="0"/>
            <a:ext cx="2997200" cy="6858000"/>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678C1E-97DE-A01F-5866-BDADA259CD0D}"/>
              </a:ext>
            </a:extLst>
          </p:cNvPr>
          <p:cNvSpPr>
            <a:spLocks noGrp="1"/>
          </p:cNvSpPr>
          <p:nvPr>
            <p:ph type="title"/>
          </p:nvPr>
        </p:nvSpPr>
        <p:spPr>
          <a:xfrm>
            <a:off x="1" y="1123837"/>
            <a:ext cx="2997200" cy="4601183"/>
          </a:xfrm>
        </p:spPr>
        <p:txBody>
          <a:bodyPr vert="horz" lIns="91440" tIns="45720" rIns="91440" bIns="45720" rtlCol="0" anchor="ctr">
            <a:normAutofit/>
          </a:bodyPr>
          <a:lstStyle/>
          <a:p>
            <a:pPr algn="ctr"/>
            <a:r>
              <a:rPr lang="fa-IR" sz="3200" b="1" i="1" kern="100" dirty="0">
                <a:solidFill>
                  <a:srgbClr val="4A3F38"/>
                </a:solidFill>
                <a:latin typeface="Calibri" panose="020F0502020204030204" pitchFamily="34" charset="0"/>
                <a:ea typeface="Calibri" panose="020F0502020204030204" pitchFamily="34" charset="0"/>
                <a:cs typeface="B Nazanin" panose="00000400000000000000" pitchFamily="2" charset="-78"/>
              </a:rPr>
              <a:t>دلبستگی</a:t>
            </a:r>
            <a:endParaRPr lang="en-US" sz="3200" b="1" i="1" kern="100" dirty="0">
              <a:solidFill>
                <a:srgbClr val="4A3F38"/>
              </a:solidFill>
              <a:latin typeface="Calibri" panose="020F0502020204030204" pitchFamily="34" charset="0"/>
              <a:ea typeface="Calibri" panose="020F0502020204030204" pitchFamily="34" charset="0"/>
              <a:cs typeface="B Nazanin" panose="00000400000000000000" pitchFamily="2" charset="-78"/>
            </a:endParaRPr>
          </a:p>
        </p:txBody>
      </p:sp>
      <p:sp>
        <p:nvSpPr>
          <p:cNvPr id="3" name="Content Placeholder 2">
            <a:extLst>
              <a:ext uri="{FF2B5EF4-FFF2-40B4-BE49-F238E27FC236}">
                <a16:creationId xmlns:a16="http://schemas.microsoft.com/office/drawing/2014/main" id="{37017154-4607-9232-E4DB-741EC2C06B9C}"/>
              </a:ext>
            </a:extLst>
          </p:cNvPr>
          <p:cNvSpPr>
            <a:spLocks noGrp="1"/>
          </p:cNvSpPr>
          <p:nvPr>
            <p:ph idx="1"/>
          </p:nvPr>
        </p:nvSpPr>
        <p:spPr/>
        <p:txBody>
          <a:bodyPr/>
          <a:lstStyle/>
          <a:p>
            <a:pPr marL="0" marR="0" algn="just" rtl="1">
              <a:lnSpc>
                <a:spcPct val="107000"/>
              </a:lnSpc>
              <a:spcBef>
                <a:spcPts val="0"/>
              </a:spcBef>
              <a:spcAft>
                <a:spcPts val="800"/>
              </a:spcAft>
            </a:pPr>
            <a:r>
              <a:rPr lang="fa-IR" sz="1800" kern="100" dirty="0">
                <a:solidFill>
                  <a:schemeClr val="tx1"/>
                </a:solidFill>
                <a:effectLst/>
                <a:latin typeface="Arial" panose="020B0604020202020204" pitchFamily="34" charset="0"/>
                <a:ea typeface="Calibri" panose="020F0502020204030204" pitchFamily="34" charset="0"/>
                <a:cs typeface="B Nazanin" panose="00000400000000000000" pitchFamily="2" charset="-78"/>
              </a:rPr>
              <a:t>دلبستگی یعنی با ذوق نزدیک شدن ولی وقتی کودک به این نتیجه برسه که خودش بی کفایته و باباش تحقیرگر دیگه سعی نمیکنه بهش نزدیک شه و امیدوار شه. به همین دلیل مثلا یک دایاد تحقیرکننده/ شونده شکل میگیره و توی روابطش با این دایاد ارتباط برقرار میکنه. دیگه وقتی بخوام بهت نزدیک شم مثل حالت دلبستگی با شوق و ذوق نمیام، با این حس میام که قراره تحقیرم کنی، چون در این حالت کمتر درد میکشم</a:t>
            </a:r>
          </a:p>
          <a:p>
            <a:pPr marL="0" algn="just" rtl="1">
              <a:lnSpc>
                <a:spcPct val="107000"/>
              </a:lnSpc>
              <a:spcBef>
                <a:spcPts val="0"/>
              </a:spcBef>
              <a:spcAft>
                <a:spcPts val="800"/>
              </a:spcAft>
            </a:pPr>
            <a:r>
              <a:rPr lang="fa-IR" sz="1800" kern="100" dirty="0">
                <a:solidFill>
                  <a:schemeClr val="tx1"/>
                </a:solidFill>
                <a:effectLst/>
                <a:latin typeface="Arial" panose="020B0604020202020204" pitchFamily="34" charset="0"/>
                <a:ea typeface="Calibri" panose="020F0502020204030204" pitchFamily="34" charset="0"/>
                <a:cs typeface="B Nazanin" panose="00000400000000000000" pitchFamily="2" charset="-78"/>
              </a:rPr>
              <a:t>احساس ناامیدی بدتر از احساس طرده</a:t>
            </a:r>
            <a:endParaRPr lang="en-US" sz="1800" kern="10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p>
            <a:pPr marL="0" marR="0" algn="just" rtl="1">
              <a:lnSpc>
                <a:spcPct val="107000"/>
              </a:lnSpc>
              <a:spcBef>
                <a:spcPts val="0"/>
              </a:spcBef>
              <a:spcAft>
                <a:spcPts val="800"/>
              </a:spcAft>
            </a:pPr>
            <a:endParaRPr lang="en-US" sz="1800" kern="10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p>
            <a:pPr marL="0" indent="0" algn="just" rtl="1">
              <a:buNone/>
            </a:pPr>
            <a:endParaRPr lang="en-US" dirty="0">
              <a:solidFill>
                <a:schemeClr val="tx1"/>
              </a:solidFill>
            </a:endParaRPr>
          </a:p>
        </p:txBody>
      </p:sp>
    </p:spTree>
    <p:extLst>
      <p:ext uri="{BB962C8B-B14F-4D97-AF65-F5344CB8AC3E}">
        <p14:creationId xmlns:p14="http://schemas.microsoft.com/office/powerpoint/2010/main" val="4130132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0" y="0"/>
            <a:ext cx="2997200" cy="6858000"/>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D578FCA-4DF2-62D3-07B0-9074233C31AC}"/>
              </a:ext>
            </a:extLst>
          </p:cNvPr>
          <p:cNvSpPr>
            <a:spLocks noGrp="1"/>
          </p:cNvSpPr>
          <p:nvPr>
            <p:ph type="title"/>
          </p:nvPr>
        </p:nvSpPr>
        <p:spPr>
          <a:xfrm>
            <a:off x="0" y="1123837"/>
            <a:ext cx="2997199" cy="4601183"/>
          </a:xfrm>
        </p:spPr>
        <p:txBody>
          <a:bodyPr>
            <a:normAutofit/>
          </a:bodyPr>
          <a:lstStyle/>
          <a:p>
            <a:pPr algn="ctr" rtl="1"/>
            <a:r>
              <a:rPr lang="fa-IR" sz="3200" b="1" i="1" dirty="0">
                <a:solidFill>
                  <a:srgbClr val="4A3F38"/>
                </a:solidFill>
                <a:cs typeface="B Nazanin" panose="00000400000000000000" pitchFamily="2" charset="-78"/>
              </a:rPr>
              <a:t>مشکل</a:t>
            </a:r>
            <a:r>
              <a:rPr lang="fa-IR" sz="3200" dirty="0">
                <a:solidFill>
                  <a:srgbClr val="4A3F38"/>
                </a:solidFill>
                <a:cs typeface="B Nazanin" panose="00000400000000000000" pitchFamily="2" charset="-78"/>
              </a:rPr>
              <a:t> </a:t>
            </a:r>
            <a:r>
              <a:rPr lang="en-US" sz="3200" b="1" kern="100" dirty="0">
                <a:solidFill>
                  <a:srgbClr val="4A3F38"/>
                </a:solidFill>
                <a:latin typeface="Times New Roman" panose="02020603050405020304" pitchFamily="18" charset="0"/>
                <a:ea typeface="Calibri" panose="020F0502020204030204" pitchFamily="34" charset="0"/>
                <a:cs typeface="Times New Roman" panose="02020603050405020304" pitchFamily="18" charset="0"/>
              </a:rPr>
              <a:t>ISTDP</a:t>
            </a:r>
            <a:r>
              <a:rPr lang="fa-IR" sz="3200" dirty="0">
                <a:solidFill>
                  <a:srgbClr val="4A3F38"/>
                </a:solidFill>
                <a:cs typeface="B Nazanin" panose="00000400000000000000" pitchFamily="2" charset="-78"/>
              </a:rPr>
              <a:t> </a:t>
            </a:r>
            <a:r>
              <a:rPr lang="fa-IR" sz="3200" b="1" i="1" dirty="0">
                <a:solidFill>
                  <a:srgbClr val="4A3F38"/>
                </a:solidFill>
                <a:cs typeface="B Nazanin" panose="00000400000000000000" pitchFamily="2" charset="-78"/>
              </a:rPr>
              <a:t>برای</a:t>
            </a:r>
            <a:r>
              <a:rPr lang="fa-IR" sz="3200" dirty="0">
                <a:solidFill>
                  <a:srgbClr val="4A3F38"/>
                </a:solidFill>
                <a:cs typeface="B Nazanin" panose="00000400000000000000" pitchFamily="2" charset="-78"/>
              </a:rPr>
              <a:t> </a:t>
            </a:r>
            <a:r>
              <a:rPr lang="fa-IR" sz="3200" b="1" i="1" dirty="0">
                <a:solidFill>
                  <a:srgbClr val="4A3F38"/>
                </a:solidFill>
                <a:cs typeface="B Nazanin" panose="00000400000000000000" pitchFamily="2" charset="-78"/>
              </a:rPr>
              <a:t>بیماران مرزی</a:t>
            </a:r>
            <a:endParaRPr lang="en-US" sz="3200" b="1" i="1" dirty="0">
              <a:solidFill>
                <a:srgbClr val="4A3F38"/>
              </a:solidFill>
              <a:cs typeface="B Nazanin" panose="00000400000000000000" pitchFamily="2" charset="-78"/>
            </a:endParaRPr>
          </a:p>
        </p:txBody>
      </p:sp>
      <p:sp>
        <p:nvSpPr>
          <p:cNvPr id="3" name="Content Placeholder 2">
            <a:extLst>
              <a:ext uri="{FF2B5EF4-FFF2-40B4-BE49-F238E27FC236}">
                <a16:creationId xmlns:a16="http://schemas.microsoft.com/office/drawing/2014/main" id="{0E3C9B5E-ACDA-D042-7863-8A49B92998DE}"/>
              </a:ext>
            </a:extLst>
          </p:cNvPr>
          <p:cNvSpPr>
            <a:spLocks noGrp="1"/>
          </p:cNvSpPr>
          <p:nvPr>
            <p:ph idx="1"/>
          </p:nvPr>
        </p:nvSpPr>
        <p:spPr/>
        <p:txBody>
          <a:bodyPr/>
          <a:lstStyle/>
          <a:p>
            <a:pPr algn="just" rtl="1"/>
            <a:r>
              <a:rPr lang="fa-IR" sz="1800" dirty="0">
                <a:cs typeface="B Nazanin" panose="00000400000000000000" pitchFamily="2" charset="-78"/>
              </a:rPr>
              <a:t>چون در بیماران سازمان مرزی، دوپاره سازی دفاع غالبه در نتیجه خشمی هم که دارن خشم دوپاره ایه و کاویدن این خشم</a:t>
            </a:r>
            <a:r>
              <a:rPr lang="en-US" sz="1800" dirty="0">
                <a:cs typeface="B Nazanin" panose="00000400000000000000" pitchFamily="2" charset="-78"/>
              </a:rPr>
              <a:t> </a:t>
            </a:r>
            <a:r>
              <a:rPr lang="fa-IR" sz="1800" dirty="0">
                <a:cs typeface="B Nazanin" panose="00000400000000000000" pitchFamily="2" charset="-78"/>
              </a:rPr>
              <a:t> یعنی تولید بیشتر خشم و نفرت، به همین دلیل استفاد از </a:t>
            </a:r>
            <a:r>
              <a:rPr lang="en-US" sz="1800" dirty="0">
                <a:latin typeface="Frutiger-Black"/>
                <a:cs typeface="B Nazanin" panose="00000400000000000000" pitchFamily="2" charset="-78"/>
              </a:rPr>
              <a:t>ISTDP</a:t>
            </a:r>
            <a:r>
              <a:rPr lang="fa-IR" sz="1800" dirty="0">
                <a:cs typeface="B Nazanin" panose="00000400000000000000" pitchFamily="2" charset="-78"/>
              </a:rPr>
              <a:t> مخصوصا از نوع دوانلویی، اسیب میزنه به بیمار</a:t>
            </a:r>
          </a:p>
          <a:p>
            <a:pPr algn="just" rtl="1"/>
            <a:r>
              <a:rPr lang="fa-IR" sz="1800" dirty="0">
                <a:cs typeface="B Nazanin" panose="00000400000000000000" pitchFamily="2" charset="-78"/>
              </a:rPr>
              <a:t>ریپرس کردن یک ظرفیته که در اکثر مواقع بیماران مرزی ندارن.</a:t>
            </a:r>
          </a:p>
          <a:p>
            <a:pPr algn="just" rtl="1"/>
            <a:endParaRPr lang="en-US" dirty="0"/>
          </a:p>
        </p:txBody>
      </p:sp>
    </p:spTree>
    <p:extLst>
      <p:ext uri="{BB962C8B-B14F-4D97-AF65-F5344CB8AC3E}">
        <p14:creationId xmlns:p14="http://schemas.microsoft.com/office/powerpoint/2010/main" val="960444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0" y="0"/>
            <a:ext cx="2997200" cy="6858000"/>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74587F9-F2E7-08B4-D5D1-CA97B976D4AA}"/>
              </a:ext>
            </a:extLst>
          </p:cNvPr>
          <p:cNvSpPr>
            <a:spLocks noGrp="1"/>
          </p:cNvSpPr>
          <p:nvPr>
            <p:ph idx="1"/>
          </p:nvPr>
        </p:nvSpPr>
        <p:spPr/>
        <p:txBody>
          <a:bodyPr/>
          <a:lstStyle/>
          <a:p>
            <a:pPr marL="0" marR="0" algn="r" rtl="1">
              <a:lnSpc>
                <a:spcPct val="107000"/>
              </a:lnSpc>
              <a:spcBef>
                <a:spcPts val="0"/>
              </a:spcBef>
              <a:spcAft>
                <a:spcPts val="800"/>
              </a:spcAft>
            </a:pPr>
            <a:r>
              <a:rPr lang="fa-IR" sz="1800" kern="100" dirty="0">
                <a:effectLst/>
                <a:latin typeface="Calibri" panose="020F0502020204030204" pitchFamily="34" charset="0"/>
                <a:ea typeface="Calibri" panose="020F0502020204030204" pitchFamily="34" charset="0"/>
                <a:cs typeface="B Nazanin" panose="00000400000000000000" pitchFamily="2" charset="-78"/>
              </a:rPr>
              <a:t>به صورت خلاصه در نوروتیک خشمی که داره باعث اضطراب میشه چون اسیب زدن به دیگری به معنای اسیب زدن به </a:t>
            </a:r>
            <a:r>
              <a:rPr lang="en-US" sz="1800" kern="100" dirty="0">
                <a:effectLst/>
                <a:latin typeface="Calibri" panose="020F0502020204030204" pitchFamily="34" charset="0"/>
                <a:ea typeface="Calibri" panose="020F0502020204030204" pitchFamily="34" charset="0"/>
                <a:cs typeface="B Nazanin" panose="00000400000000000000" pitchFamily="2" charset="-78"/>
              </a:rPr>
              <a:t>love object</a:t>
            </a:r>
            <a:r>
              <a:rPr lang="fa-IR" sz="1800" kern="100" dirty="0">
                <a:effectLst/>
                <a:latin typeface="Calibri" panose="020F0502020204030204" pitchFamily="34" charset="0"/>
                <a:ea typeface="Calibri" panose="020F0502020204030204" pitchFamily="34" charset="0"/>
                <a:cs typeface="B Nazanin" panose="00000400000000000000" pitchFamily="2" charset="-78"/>
              </a:rPr>
              <a:t> هست برخلاف مرزی ها که یک </a:t>
            </a:r>
            <a:r>
              <a:rPr lang="en-US" sz="1800" kern="100" dirty="0">
                <a:effectLst/>
                <a:latin typeface="Calibri" panose="020F0502020204030204" pitchFamily="34" charset="0"/>
                <a:ea typeface="Calibri" panose="020F0502020204030204" pitchFamily="34" charset="0"/>
                <a:cs typeface="B Nazanin" panose="00000400000000000000" pitchFamily="2" charset="-78"/>
              </a:rPr>
              <a:t>rage</a:t>
            </a:r>
            <a:r>
              <a:rPr lang="fa-IR" sz="1800" kern="100" dirty="0">
                <a:effectLst/>
                <a:latin typeface="Calibri" panose="020F0502020204030204" pitchFamily="34" charset="0"/>
                <a:ea typeface="Calibri" panose="020F0502020204030204" pitchFamily="34" charset="0"/>
                <a:cs typeface="B Nazanin" panose="00000400000000000000" pitchFamily="2" charset="-78"/>
              </a:rPr>
              <a:t> دارن که انلاکه و چون در دنیای ناامنی زندگی میکنن به این پرخاش نیاز دارن</a:t>
            </a:r>
            <a:endParaRPr lang="en-US" sz="1800" kern="100" dirty="0">
              <a:effectLst/>
              <a:latin typeface="Calibri" panose="020F0502020204030204" pitchFamily="34" charset="0"/>
              <a:ea typeface="Calibri" panose="020F0502020204030204" pitchFamily="34" charset="0"/>
              <a:cs typeface="B Nazanin" panose="00000400000000000000" pitchFamily="2" charset="-78"/>
            </a:endParaRPr>
          </a:p>
          <a:p>
            <a:pPr algn="just" rtl="1"/>
            <a:endParaRPr lang="en-US" dirty="0"/>
          </a:p>
        </p:txBody>
      </p:sp>
    </p:spTree>
    <p:extLst>
      <p:ext uri="{BB962C8B-B14F-4D97-AF65-F5344CB8AC3E}">
        <p14:creationId xmlns:p14="http://schemas.microsoft.com/office/powerpoint/2010/main" val="23468305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0" y="0"/>
            <a:ext cx="2997200" cy="6858000"/>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19F5413-59A2-F122-B30E-482512DDBB2E}"/>
              </a:ext>
            </a:extLst>
          </p:cNvPr>
          <p:cNvSpPr>
            <a:spLocks noGrp="1"/>
          </p:cNvSpPr>
          <p:nvPr>
            <p:ph type="title"/>
          </p:nvPr>
        </p:nvSpPr>
        <p:spPr>
          <a:xfrm>
            <a:off x="1" y="1123837"/>
            <a:ext cx="2997200" cy="4601183"/>
          </a:xfrm>
        </p:spPr>
        <p:txBody>
          <a:bodyPr>
            <a:normAutofit/>
          </a:bodyPr>
          <a:lstStyle/>
          <a:p>
            <a:pPr algn="ctr"/>
            <a:r>
              <a:rPr lang="fa-IR" sz="3200" b="1" i="1" dirty="0">
                <a:solidFill>
                  <a:srgbClr val="4A3F38"/>
                </a:solidFill>
                <a:cs typeface="B Nazanin" panose="00000400000000000000" pitchFamily="2" charset="-78"/>
              </a:rPr>
              <a:t>تفاوت های</a:t>
            </a:r>
            <a:r>
              <a:rPr lang="fa-IR" sz="3200" dirty="0">
                <a:solidFill>
                  <a:srgbClr val="4A3F38"/>
                </a:solidFill>
                <a:cs typeface="B Nazanin" panose="00000400000000000000" pitchFamily="2" charset="-78"/>
              </a:rPr>
              <a:t/>
            </a:r>
            <a:br>
              <a:rPr lang="fa-IR" sz="3200" dirty="0">
                <a:solidFill>
                  <a:srgbClr val="4A3F38"/>
                </a:solidFill>
                <a:cs typeface="B Nazanin" panose="00000400000000000000" pitchFamily="2" charset="-78"/>
              </a:rPr>
            </a:br>
            <a:r>
              <a:rPr lang="en-US" sz="3200" b="1" kern="100" dirty="0">
                <a:solidFill>
                  <a:srgbClr val="4A3F38"/>
                </a:solidFill>
                <a:latin typeface="Times New Roman" panose="02020603050405020304" pitchFamily="18" charset="0"/>
                <a:ea typeface="Calibri" panose="020F0502020204030204" pitchFamily="34" charset="0"/>
                <a:cs typeface="Times New Roman" panose="02020603050405020304" pitchFamily="18" charset="0"/>
              </a:rPr>
              <a:t>TFP</a:t>
            </a:r>
            <a:r>
              <a:rPr lang="en-US" sz="3200" dirty="0">
                <a:solidFill>
                  <a:srgbClr val="4A3F38"/>
                </a:solidFill>
                <a:cs typeface="B Nazanin" panose="00000400000000000000" pitchFamily="2" charset="-78"/>
              </a:rPr>
              <a:t> </a:t>
            </a:r>
            <a:br>
              <a:rPr lang="en-US" sz="3200" dirty="0">
                <a:solidFill>
                  <a:srgbClr val="4A3F38"/>
                </a:solidFill>
                <a:cs typeface="B Nazanin" panose="00000400000000000000" pitchFamily="2" charset="-78"/>
              </a:rPr>
            </a:br>
            <a:r>
              <a:rPr lang="fa-IR" sz="3200" b="1" i="1" dirty="0">
                <a:solidFill>
                  <a:srgbClr val="4A3F38"/>
                </a:solidFill>
                <a:cs typeface="B Nazanin" panose="00000400000000000000" pitchFamily="2" charset="-78"/>
              </a:rPr>
              <a:t>و</a:t>
            </a:r>
            <a:r>
              <a:rPr lang="fa-IR" sz="3200" dirty="0">
                <a:solidFill>
                  <a:srgbClr val="4A3F38"/>
                </a:solidFill>
                <a:cs typeface="B Nazanin" panose="00000400000000000000" pitchFamily="2" charset="-78"/>
              </a:rPr>
              <a:t/>
            </a:r>
            <a:br>
              <a:rPr lang="fa-IR" sz="3200" dirty="0">
                <a:solidFill>
                  <a:srgbClr val="4A3F38"/>
                </a:solidFill>
                <a:cs typeface="B Nazanin" panose="00000400000000000000" pitchFamily="2" charset="-78"/>
              </a:rPr>
            </a:br>
            <a:r>
              <a:rPr lang="en-US" sz="3200" b="1" kern="100" dirty="0">
                <a:solidFill>
                  <a:srgbClr val="4A3F38"/>
                </a:solidFill>
                <a:latin typeface="Times New Roman" panose="02020603050405020304" pitchFamily="18" charset="0"/>
                <a:ea typeface="Calibri" panose="020F0502020204030204" pitchFamily="34" charset="0"/>
                <a:cs typeface="Times New Roman" panose="02020603050405020304" pitchFamily="18" charset="0"/>
              </a:rPr>
              <a:t>ISTDP</a:t>
            </a:r>
          </a:p>
        </p:txBody>
      </p:sp>
      <p:sp>
        <p:nvSpPr>
          <p:cNvPr id="3" name="Content Placeholder 2">
            <a:extLst>
              <a:ext uri="{FF2B5EF4-FFF2-40B4-BE49-F238E27FC236}">
                <a16:creationId xmlns:a16="http://schemas.microsoft.com/office/drawing/2014/main" id="{5BB5F235-3847-CB57-E2E3-85666CBD8510}"/>
              </a:ext>
            </a:extLst>
          </p:cNvPr>
          <p:cNvSpPr>
            <a:spLocks noGrp="1"/>
          </p:cNvSpPr>
          <p:nvPr>
            <p:ph idx="1"/>
          </p:nvPr>
        </p:nvSpPr>
        <p:spPr/>
        <p:txBody>
          <a:bodyPr/>
          <a:lstStyle/>
          <a:p>
            <a:pPr marL="0" marR="0" algn="just" rtl="1">
              <a:lnSpc>
                <a:spcPct val="107000"/>
              </a:lnSpc>
              <a:spcBef>
                <a:spcPts val="0"/>
              </a:spcBef>
              <a:spcAft>
                <a:spcPts val="800"/>
              </a:spcAft>
            </a:pPr>
            <a:r>
              <a:rPr lang="fa-IR" sz="1800" kern="100" dirty="0">
                <a:solidFill>
                  <a:schemeClr val="tx1"/>
                </a:solidFill>
                <a:effectLst/>
                <a:latin typeface="Arial" panose="020B0604020202020204" pitchFamily="34" charset="0"/>
                <a:ea typeface="Calibri" panose="020F0502020204030204" pitchFamily="34" charset="0"/>
                <a:cs typeface="B Nazanin" panose="00000400000000000000" pitchFamily="2" charset="-78"/>
              </a:rPr>
              <a:t>در </a:t>
            </a:r>
            <a:r>
              <a:rPr lang="en-US" sz="1800" kern="100" dirty="0">
                <a:solidFill>
                  <a:schemeClr val="tx1"/>
                </a:solidFill>
                <a:effectLst/>
                <a:latin typeface="Frutiger-Black"/>
                <a:ea typeface="Calibri" panose="020F0502020204030204" pitchFamily="34" charset="0"/>
                <a:cs typeface="B Nazanin" panose="00000400000000000000" pitchFamily="2" charset="-78"/>
              </a:rPr>
              <a:t>TFP</a:t>
            </a:r>
            <a:r>
              <a:rPr lang="fa-IR" sz="1800" kern="100" dirty="0">
                <a:solidFill>
                  <a:schemeClr val="tx1"/>
                </a:solidFill>
                <a:effectLst/>
                <a:latin typeface="Arial" panose="020B0604020202020204" pitchFamily="34" charset="0"/>
                <a:ea typeface="Calibri" panose="020F0502020204030204" pitchFamily="34" charset="0"/>
                <a:cs typeface="B Nazanin" panose="00000400000000000000" pitchFamily="2" charset="-78"/>
              </a:rPr>
              <a:t> افکت بررسی میشه ولی با این هدف که به دایاد برسیم. احساس غم گرفتی توی چه دایادی؟ چیشد که مثلا در مورد جدا شدن از مادرت حرف زدی غمگین شدی؟</a:t>
            </a:r>
            <a:endParaRPr lang="en-US" sz="1800" kern="100" dirty="0">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p>
            <a:pPr algn="just" rtl="1"/>
            <a:r>
              <a:rPr lang="en-US" sz="1800" dirty="0">
                <a:solidFill>
                  <a:schemeClr val="tx1"/>
                </a:solidFill>
                <a:effectLst/>
                <a:latin typeface="Frutiger-Black"/>
                <a:ea typeface="Calibri" panose="020F0502020204030204" pitchFamily="34" charset="0"/>
                <a:cs typeface="B Nazanin" panose="00000400000000000000" pitchFamily="2" charset="-78"/>
              </a:rPr>
              <a:t>ISTDP </a:t>
            </a:r>
            <a:r>
              <a:rPr lang="fa-IR" sz="1800" dirty="0">
                <a:solidFill>
                  <a:schemeClr val="tx1"/>
                </a:solidFill>
                <a:effectLst/>
                <a:latin typeface="Arial" panose="020B0604020202020204" pitchFamily="34" charset="0"/>
                <a:ea typeface="Calibri" panose="020F0502020204030204" pitchFamily="34" charset="0"/>
                <a:cs typeface="B Nazanin" panose="00000400000000000000" pitchFamily="2" charset="-78"/>
              </a:rPr>
              <a:t>تجربه احساس مهمه</a:t>
            </a:r>
          </a:p>
          <a:p>
            <a:pPr algn="just" rtl="1"/>
            <a:endParaRPr lang="fa-IR" sz="1800" dirty="0">
              <a:solidFill>
                <a:schemeClr val="tx1"/>
              </a:solidFill>
              <a:latin typeface="Arial" panose="020B0604020202020204" pitchFamily="34" charset="0"/>
              <a:cs typeface="B Nazanin" panose="00000400000000000000" pitchFamily="2" charset="-78"/>
            </a:endParaRPr>
          </a:p>
          <a:p>
            <a:pPr marL="0" marR="0" algn="r" rtl="1">
              <a:lnSpc>
                <a:spcPct val="107000"/>
              </a:lnSpc>
              <a:spcBef>
                <a:spcPts val="0"/>
              </a:spcBef>
              <a:spcAft>
                <a:spcPts val="800"/>
              </a:spcAft>
            </a:pPr>
            <a:r>
              <a:rPr lang="fa-IR" kern="100" dirty="0">
                <a:solidFill>
                  <a:schemeClr val="tx1"/>
                </a:solidFill>
                <a:latin typeface="Calibri" panose="020F0502020204030204" pitchFamily="34" charset="0"/>
                <a:ea typeface="Calibri" panose="020F0502020204030204" pitchFamily="34" charset="0"/>
                <a:cs typeface="B Nazanin" panose="00000400000000000000" pitchFamily="2" charset="-78"/>
              </a:rPr>
              <a:t>در دو موقعیت میشه در </a:t>
            </a:r>
            <a:r>
              <a:rPr lang="en-US" kern="100" dirty="0">
                <a:solidFill>
                  <a:schemeClr val="tx1"/>
                </a:solidFill>
                <a:latin typeface="Frutiger-Black"/>
                <a:ea typeface="Calibri" panose="020F0502020204030204" pitchFamily="34" charset="0"/>
                <a:cs typeface="B Nazanin" panose="00000400000000000000" pitchFamily="2" charset="-78"/>
              </a:rPr>
              <a:t>ISTDP</a:t>
            </a:r>
            <a:r>
              <a:rPr lang="fa-IR" kern="100" dirty="0">
                <a:solidFill>
                  <a:schemeClr val="tx1"/>
                </a:solidFill>
                <a:latin typeface="Frutiger-Black"/>
                <a:ea typeface="Calibri" panose="020F0502020204030204" pitchFamily="34" charset="0"/>
                <a:cs typeface="B Nazanin" panose="00000400000000000000" pitchFamily="2" charset="-78"/>
              </a:rPr>
              <a:t> </a:t>
            </a:r>
            <a:r>
              <a:rPr lang="fa-IR" kern="100" dirty="0">
                <a:solidFill>
                  <a:schemeClr val="tx1"/>
                </a:solidFill>
                <a:latin typeface="Calibri" panose="020F0502020204030204" pitchFamily="34" charset="0"/>
                <a:ea typeface="Calibri" panose="020F0502020204030204" pitchFamily="34" charset="0"/>
                <a:cs typeface="B Nazanin" panose="00000400000000000000" pitchFamily="2" charset="-78"/>
              </a:rPr>
              <a:t>به بیمار آسیب زد. 1) کاویدن احساس </a:t>
            </a:r>
            <a:r>
              <a:rPr lang="en-US" kern="100" dirty="0">
                <a:solidFill>
                  <a:schemeClr val="tx1"/>
                </a:solidFill>
                <a:latin typeface="Frutiger-Black"/>
                <a:ea typeface="Calibri" panose="020F0502020204030204" pitchFamily="34" charset="0"/>
                <a:cs typeface="B Nazanin" panose="00000400000000000000" pitchFamily="2" charset="-78"/>
              </a:rPr>
              <a:t>split</a:t>
            </a:r>
            <a:r>
              <a:rPr lang="fa-IR" kern="100" dirty="0">
                <a:solidFill>
                  <a:schemeClr val="tx1"/>
                </a:solidFill>
                <a:latin typeface="Calibri" panose="020F0502020204030204" pitchFamily="34" charset="0"/>
                <a:ea typeface="Calibri" panose="020F0502020204030204" pitchFamily="34" charset="0"/>
                <a:cs typeface="B Nazanin" panose="00000400000000000000" pitchFamily="2" charset="-78"/>
              </a:rPr>
              <a:t> شده بیمار (اشتباه گرفتن خشم </a:t>
            </a:r>
            <a:r>
              <a:rPr lang="en-US" kern="100" dirty="0">
                <a:solidFill>
                  <a:schemeClr val="tx1"/>
                </a:solidFill>
                <a:latin typeface="Frutiger-Black"/>
                <a:ea typeface="Calibri" panose="020F0502020204030204" pitchFamily="34" charset="0"/>
                <a:cs typeface="B Nazanin" panose="00000400000000000000" pitchFamily="2" charset="-78"/>
              </a:rPr>
              <a:t>split</a:t>
            </a:r>
            <a:r>
              <a:rPr lang="fa-IR" kern="100" dirty="0">
                <a:solidFill>
                  <a:schemeClr val="tx1"/>
                </a:solidFill>
                <a:latin typeface="Calibri" panose="020F0502020204030204" pitchFamily="34" charset="0"/>
                <a:ea typeface="Calibri" panose="020F0502020204030204" pitchFamily="34" charset="0"/>
                <a:cs typeface="B Nazanin" panose="00000400000000000000" pitchFamily="2" charset="-78"/>
              </a:rPr>
              <a:t> شده و اینکه بپرسیم این حس رو چطوری تحربه میکنه، میل رفتاریش چیه و ...)</a:t>
            </a:r>
            <a:endParaRPr lang="en-US" kern="100" dirty="0">
              <a:solidFill>
                <a:schemeClr val="tx1"/>
              </a:solidFill>
              <a:latin typeface="Calibri" panose="020F0502020204030204" pitchFamily="34" charset="0"/>
              <a:ea typeface="Calibri" panose="020F0502020204030204" pitchFamily="34" charset="0"/>
              <a:cs typeface="B Nazanin" panose="00000400000000000000" pitchFamily="2" charset="-78"/>
            </a:endParaRPr>
          </a:p>
          <a:p>
            <a:pPr marL="0" marR="0" algn="r" rtl="1">
              <a:lnSpc>
                <a:spcPct val="107000"/>
              </a:lnSpc>
              <a:spcBef>
                <a:spcPts val="0"/>
              </a:spcBef>
              <a:spcAft>
                <a:spcPts val="800"/>
              </a:spcAft>
            </a:pPr>
            <a:r>
              <a:rPr lang="fa-IR" kern="100" dirty="0">
                <a:solidFill>
                  <a:schemeClr val="tx1"/>
                </a:solidFill>
                <a:latin typeface="Calibri" panose="020F0502020204030204" pitchFamily="34" charset="0"/>
                <a:ea typeface="Calibri" panose="020F0502020204030204" pitchFamily="34" charset="0"/>
                <a:cs typeface="B Nazanin" panose="00000400000000000000" pitchFamily="2" charset="-78"/>
              </a:rPr>
              <a:t>2) بیمار مشکل جسمی داره، درمانگر اضطراب رو نبینه و باعث شه شرایط بیمار بدتر شه</a:t>
            </a:r>
            <a:endParaRPr lang="en-US" kern="100" dirty="0">
              <a:solidFill>
                <a:schemeClr val="tx1"/>
              </a:solidFill>
              <a:latin typeface="Calibri" panose="020F0502020204030204" pitchFamily="34" charset="0"/>
              <a:ea typeface="Calibri" panose="020F0502020204030204" pitchFamily="34" charset="0"/>
              <a:cs typeface="B Nazanin" panose="00000400000000000000" pitchFamily="2" charset="-78"/>
            </a:endParaRPr>
          </a:p>
          <a:p>
            <a:pPr marL="0" indent="0" algn="just" rtl="1">
              <a:buNone/>
            </a:pPr>
            <a:endParaRPr lang="en-US" dirty="0">
              <a:solidFill>
                <a:schemeClr val="tx1"/>
              </a:solidFill>
            </a:endParaRPr>
          </a:p>
        </p:txBody>
      </p:sp>
    </p:spTree>
    <p:extLst>
      <p:ext uri="{BB962C8B-B14F-4D97-AF65-F5344CB8AC3E}">
        <p14:creationId xmlns:p14="http://schemas.microsoft.com/office/powerpoint/2010/main" val="848075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810A3-0711-7473-155F-4185DE6A1781}"/>
              </a:ext>
            </a:extLst>
          </p:cNvPr>
          <p:cNvSpPr>
            <a:spLocks noGrp="1"/>
          </p:cNvSpPr>
          <p:nvPr>
            <p:ph type="ctrTitle"/>
          </p:nvPr>
        </p:nvSpPr>
        <p:spPr>
          <a:xfrm>
            <a:off x="3355974" y="2393950"/>
            <a:ext cx="5860923" cy="1486662"/>
          </a:xfrm>
        </p:spPr>
        <p:txBody>
          <a:bodyPr>
            <a:normAutofit fontScale="90000"/>
          </a:bodyPr>
          <a:lstStyle/>
          <a:p>
            <a:pPr algn="just" rtl="1"/>
            <a:r>
              <a:rPr lang="fa-IR" dirty="0" smtClean="0">
                <a:solidFill>
                  <a:schemeClr val="tx1"/>
                </a:solidFill>
                <a:cs typeface="B Nazanin" panose="00000400000000000000" pitchFamily="2" charset="-78"/>
              </a:rPr>
              <a:t>روان</a:t>
            </a:r>
            <a:r>
              <a:rPr lang="prs-AF" dirty="0" smtClean="0">
                <a:solidFill>
                  <a:schemeClr val="tx1"/>
                </a:solidFill>
                <a:cs typeface="B Nazanin" panose="00000400000000000000" pitchFamily="2" charset="-78"/>
              </a:rPr>
              <a:t> </a:t>
            </a:r>
            <a:r>
              <a:rPr lang="fa-IR" dirty="0" smtClean="0">
                <a:solidFill>
                  <a:schemeClr val="tx1"/>
                </a:solidFill>
                <a:cs typeface="B Nazanin" panose="00000400000000000000" pitchFamily="2" charset="-78"/>
              </a:rPr>
              <a:t>درمانی </a:t>
            </a:r>
            <a:r>
              <a:rPr lang="fa-IR" dirty="0">
                <a:solidFill>
                  <a:schemeClr val="tx1"/>
                </a:solidFill>
                <a:cs typeface="B Nazanin" panose="00000400000000000000" pitchFamily="2" charset="-78"/>
              </a:rPr>
              <a:t>مبتنی بر انتقال</a:t>
            </a:r>
            <a:endParaRPr lang="en-US" dirty="0">
              <a:solidFill>
                <a:schemeClr val="tx1"/>
              </a:solidFill>
              <a:cs typeface="B Nazanin" panose="00000400000000000000" pitchFamily="2" charset="-78"/>
            </a:endParaRPr>
          </a:p>
        </p:txBody>
      </p:sp>
      <p:sp>
        <p:nvSpPr>
          <p:cNvPr id="3" name="Rectangle 2"/>
          <p:cNvSpPr/>
          <p:nvPr/>
        </p:nvSpPr>
        <p:spPr>
          <a:xfrm>
            <a:off x="0" y="0"/>
            <a:ext cx="1562100" cy="6858000"/>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Isosceles Triangle 3"/>
          <p:cNvSpPr/>
          <p:nvPr/>
        </p:nvSpPr>
        <p:spPr>
          <a:xfrm>
            <a:off x="-12700" y="5122899"/>
            <a:ext cx="2843425" cy="1735097"/>
          </a:xfrm>
          <a:prstGeom prst="triangle">
            <a:avLst>
              <a:gd name="adj" fmla="val 55446"/>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80426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0" y="0"/>
            <a:ext cx="2997200" cy="6858000"/>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B89A13-5811-7AE3-C07C-5BAE9944C872}"/>
              </a:ext>
            </a:extLst>
          </p:cNvPr>
          <p:cNvSpPr>
            <a:spLocks noGrp="1"/>
          </p:cNvSpPr>
          <p:nvPr>
            <p:ph type="title"/>
          </p:nvPr>
        </p:nvSpPr>
        <p:spPr>
          <a:xfrm>
            <a:off x="252919" y="1123837"/>
            <a:ext cx="2439481" cy="4601183"/>
          </a:xfrm>
        </p:spPr>
        <p:txBody>
          <a:bodyPr/>
          <a:lstStyle/>
          <a:p>
            <a:pPr algn="ctr"/>
            <a:r>
              <a:rPr lang="en-US" sz="3200" b="1" kern="100" dirty="0">
                <a:solidFill>
                  <a:srgbClr val="4A3F38"/>
                </a:solidFill>
                <a:effectLst/>
                <a:latin typeface="Times New Roman" panose="02020603050405020304" pitchFamily="18" charset="0"/>
                <a:ea typeface="Calibri" panose="020F0502020204030204" pitchFamily="34" charset="0"/>
                <a:cs typeface="Times New Roman" panose="02020603050405020304" pitchFamily="18" charset="0"/>
              </a:rPr>
              <a:t>Self-control</a:t>
            </a:r>
            <a:r>
              <a:rPr lang="en-US" sz="1800" kern="100" dirty="0">
                <a:solidFill>
                  <a:srgbClr val="4A3F38"/>
                </a:solidFill>
                <a:effectLst/>
                <a:latin typeface="Times New Roman" panose="02020603050405020304" pitchFamily="18" charset="0"/>
                <a:ea typeface="Calibri" panose="020F0502020204030204" pitchFamily="34" charset="0"/>
                <a:cs typeface="Times New Roman" panose="02020603050405020304" pitchFamily="18" charset="0"/>
              </a:rPr>
              <a:t/>
            </a:r>
            <a:br>
              <a:rPr lang="en-US" sz="1800" kern="100" dirty="0">
                <a:solidFill>
                  <a:srgbClr val="4A3F38"/>
                </a:solidFill>
                <a:effectLst/>
                <a:latin typeface="Times New Roman" panose="02020603050405020304" pitchFamily="18" charset="0"/>
                <a:ea typeface="Calibri" panose="020F0502020204030204" pitchFamily="34" charset="0"/>
                <a:cs typeface="Times New Roman" panose="02020603050405020304" pitchFamily="18" charset="0"/>
              </a:rPr>
            </a:br>
            <a:endParaRPr lang="en-US" dirty="0">
              <a:solidFill>
                <a:srgbClr val="4A3F38"/>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6183DEA8-6CEB-B53F-C23B-BE78D050B06C}"/>
              </a:ext>
            </a:extLst>
          </p:cNvPr>
          <p:cNvSpPr>
            <a:spLocks noGrp="1"/>
          </p:cNvSpPr>
          <p:nvPr>
            <p:ph idx="1"/>
          </p:nvPr>
        </p:nvSpPr>
        <p:spPr/>
        <p:txBody>
          <a:bodyPr/>
          <a:lstStyle/>
          <a:p>
            <a:pPr algn="just" rtl="1"/>
            <a:r>
              <a:rPr lang="fa-IR" sz="1800" kern="100" dirty="0">
                <a:effectLst/>
                <a:latin typeface="Calibri" panose="020F0502020204030204" pitchFamily="34" charset="0"/>
                <a:ea typeface="Calibri" panose="020F0502020204030204" pitchFamily="34" charset="0"/>
                <a:cs typeface="B Nazanin" panose="00000400000000000000" pitchFamily="2" charset="-78"/>
              </a:rPr>
              <a:t>یک سری محرک ها وجود داره که عوامل درونی رو بیدار میکنن و باعث از بین رفتن سلف کنترل میشه. </a:t>
            </a:r>
          </a:p>
          <a:p>
            <a:pPr algn="just" rtl="1"/>
            <a:r>
              <a:rPr lang="fa-IR" sz="1800" kern="100" dirty="0">
                <a:effectLst/>
                <a:latin typeface="Calibri" panose="020F0502020204030204" pitchFamily="34" charset="0"/>
                <a:ea typeface="Calibri" panose="020F0502020204030204" pitchFamily="34" charset="0"/>
                <a:cs typeface="B Nazanin" panose="00000400000000000000" pitchFamily="2" charset="-78"/>
              </a:rPr>
              <a:t>این مورد برای هر کسی متفاوته. برای یکی از دست دادن سلف کنترل باعث میشه به دیگری خیانت کنه، برای یکی باعث میشه چاقو دربیاره و دیگری رو بزنه. در این موقعیت سلف کنترل یا </a:t>
            </a:r>
            <a:r>
              <a:rPr lang="af-ZA" sz="1800" kern="100" dirty="0">
                <a:effectLst/>
                <a:latin typeface="Calibri" panose="020F0502020204030204" pitchFamily="34" charset="0"/>
                <a:ea typeface="Calibri" panose="020F0502020204030204" pitchFamily="34" charset="0"/>
                <a:cs typeface="B Nazanin" panose="00000400000000000000" pitchFamily="2" charset="-78"/>
              </a:rPr>
              <a:t>emotion regulation</a:t>
            </a:r>
            <a:r>
              <a:rPr lang="fa-IR" sz="1800" kern="100" dirty="0">
                <a:effectLst/>
                <a:latin typeface="Calibri" panose="020F0502020204030204" pitchFamily="34" charset="0"/>
                <a:ea typeface="Calibri" panose="020F0502020204030204" pitchFamily="34" charset="0"/>
                <a:cs typeface="B Nazanin" panose="00000400000000000000" pitchFamily="2" charset="-78"/>
              </a:rPr>
              <a:t> از دست میره.</a:t>
            </a:r>
            <a:endParaRPr lang="en-US" sz="1800" kern="100" dirty="0">
              <a:effectLst/>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148892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0" y="0"/>
            <a:ext cx="2997200" cy="6858000"/>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2E1D97D-38A7-2817-A4AF-DD16C8C7A255}"/>
              </a:ext>
            </a:extLst>
          </p:cNvPr>
          <p:cNvSpPr>
            <a:spLocks noGrp="1"/>
          </p:cNvSpPr>
          <p:nvPr>
            <p:ph type="title"/>
          </p:nvPr>
        </p:nvSpPr>
        <p:spPr/>
        <p:txBody>
          <a:bodyPr>
            <a:normAutofit/>
          </a:bodyPr>
          <a:lstStyle/>
          <a:p>
            <a:r>
              <a:rPr lang="en-US" sz="3200" b="1" kern="100" dirty="0">
                <a:solidFill>
                  <a:srgbClr val="4A3F38"/>
                </a:solidFill>
                <a:latin typeface="Times New Roman" panose="02020603050405020304" pitchFamily="18" charset="0"/>
                <a:ea typeface="Calibri" panose="020F0502020204030204" pitchFamily="34" charset="0"/>
                <a:cs typeface="Times New Roman" panose="02020603050405020304" pitchFamily="18" charset="0"/>
              </a:rPr>
              <a:t>Textbook of Psychoanalysis</a:t>
            </a:r>
            <a:br>
              <a:rPr lang="en-US" sz="3200" b="1" kern="100" dirty="0">
                <a:solidFill>
                  <a:srgbClr val="4A3F38"/>
                </a:solidFill>
                <a:latin typeface="Times New Roman" panose="02020603050405020304" pitchFamily="18" charset="0"/>
                <a:ea typeface="Calibri" panose="020F0502020204030204" pitchFamily="34" charset="0"/>
                <a:cs typeface="Times New Roman" panose="02020603050405020304" pitchFamily="18" charset="0"/>
              </a:rPr>
            </a:br>
            <a:r>
              <a:rPr lang="fa-IR" sz="3200" b="1" kern="100" dirty="0">
                <a:solidFill>
                  <a:srgbClr val="4A3F38"/>
                </a:solidFill>
                <a:latin typeface="Times New Roman" panose="02020603050405020304" pitchFamily="18" charset="0"/>
                <a:ea typeface="Calibri" panose="020F0502020204030204" pitchFamily="34" charset="0"/>
                <a:cs typeface="Times New Roman" panose="02020603050405020304" pitchFamily="18" charset="0"/>
              </a:rPr>
              <a:t>)</a:t>
            </a:r>
            <a:r>
              <a:rPr lang="af-ZA" sz="3200" b="1" kern="100" dirty="0">
                <a:solidFill>
                  <a:srgbClr val="4A3F38"/>
                </a:solidFill>
                <a:latin typeface="Times New Roman" panose="02020603050405020304" pitchFamily="18" charset="0"/>
                <a:ea typeface="Calibri" panose="020F0502020204030204" pitchFamily="34" charset="0"/>
                <a:cs typeface="Times New Roman" panose="02020603050405020304" pitchFamily="18" charset="0"/>
              </a:rPr>
              <a:t>first edition)</a:t>
            </a:r>
            <a:r>
              <a:rPr lang="fa-IR" sz="3200" b="1" kern="100" dirty="0">
                <a:solidFill>
                  <a:srgbClr val="4A3F38"/>
                </a:solidFill>
                <a:latin typeface="Times New Roman" panose="02020603050405020304" pitchFamily="18" charset="0"/>
                <a:ea typeface="Calibri" panose="020F0502020204030204" pitchFamily="34" charset="0"/>
                <a:cs typeface="Times New Roman" panose="02020603050405020304" pitchFamily="18" charset="0"/>
              </a:rPr>
              <a:t/>
            </a:r>
            <a:br>
              <a:rPr lang="fa-IR" sz="3200" b="1" kern="100" dirty="0">
                <a:solidFill>
                  <a:srgbClr val="4A3F38"/>
                </a:solidFill>
                <a:latin typeface="Times New Roman" panose="02020603050405020304" pitchFamily="18" charset="0"/>
                <a:ea typeface="Calibri" panose="020F0502020204030204" pitchFamily="34" charset="0"/>
                <a:cs typeface="Times New Roman" panose="02020603050405020304" pitchFamily="18" charset="0"/>
              </a:rPr>
            </a:br>
            <a:r>
              <a:rPr lang="en-US" sz="3200" b="1" kern="100" dirty="0">
                <a:solidFill>
                  <a:srgbClr val="4A3F38"/>
                </a:solidFill>
                <a:latin typeface="Times New Roman" panose="02020603050405020304" pitchFamily="18" charset="0"/>
                <a:ea typeface="Calibri" panose="020F0502020204030204" pitchFamily="34" charset="0"/>
                <a:cs typeface="Times New Roman" panose="02020603050405020304" pitchFamily="18" charset="0"/>
              </a:rPr>
              <a:t>Theories of Motivation in Psychoanalysis</a:t>
            </a:r>
          </a:p>
        </p:txBody>
      </p:sp>
      <p:sp>
        <p:nvSpPr>
          <p:cNvPr id="3" name="Content Placeholder 2">
            <a:extLst>
              <a:ext uri="{FF2B5EF4-FFF2-40B4-BE49-F238E27FC236}">
                <a16:creationId xmlns:a16="http://schemas.microsoft.com/office/drawing/2014/main" id="{BFB4D63F-43CB-E0BD-8F1A-20A84EC2F10D}"/>
              </a:ext>
            </a:extLst>
          </p:cNvPr>
          <p:cNvSpPr>
            <a:spLocks noGrp="1"/>
          </p:cNvSpPr>
          <p:nvPr>
            <p:ph idx="1"/>
          </p:nvPr>
        </p:nvSpPr>
        <p:spPr/>
        <p:txBody>
          <a:bodyPr/>
          <a:lstStyle/>
          <a:p>
            <a:pPr algn="just" rtl="1"/>
            <a:r>
              <a:rPr lang="fa-IR" sz="1800" kern="100" dirty="0">
                <a:effectLst/>
                <a:latin typeface="Calibri" panose="020F0502020204030204" pitchFamily="34" charset="0"/>
                <a:ea typeface="Calibri" panose="020F0502020204030204" pitchFamily="34" charset="0"/>
                <a:cs typeface="B Nazanin" panose="00000400000000000000" pitchFamily="2" charset="-78"/>
              </a:rPr>
              <a:t>به هم ریختن </a:t>
            </a:r>
            <a:r>
              <a:rPr lang="en-US" sz="1800" kern="100" dirty="0">
                <a:effectLst/>
                <a:latin typeface="Calibri" panose="020F0502020204030204" pitchFamily="34" charset="0"/>
                <a:ea typeface="Calibri" panose="020F0502020204030204" pitchFamily="34" charset="0"/>
                <a:cs typeface="B Nazanin" panose="00000400000000000000" pitchFamily="2" charset="-78"/>
              </a:rPr>
              <a:t> emotion regulation</a:t>
            </a:r>
            <a:r>
              <a:rPr lang="fa-IR" sz="1800" kern="100" dirty="0">
                <a:effectLst/>
                <a:latin typeface="Calibri" panose="020F0502020204030204" pitchFamily="34" charset="0"/>
                <a:ea typeface="Calibri" panose="020F0502020204030204" pitchFamily="34" charset="0"/>
                <a:cs typeface="B Nazanin" panose="00000400000000000000" pitchFamily="2" charset="-78"/>
              </a:rPr>
              <a:t>باعث بیدار شدن دایادهای </a:t>
            </a:r>
            <a:r>
              <a:rPr lang="af-ZA" sz="1800" kern="100" dirty="0">
                <a:effectLst/>
                <a:latin typeface="Calibri" panose="020F0502020204030204" pitchFamily="34" charset="0"/>
                <a:ea typeface="Calibri" panose="020F0502020204030204" pitchFamily="34" charset="0"/>
                <a:cs typeface="B Nazanin" panose="00000400000000000000" pitchFamily="2" charset="-78"/>
              </a:rPr>
              <a:t>object relation</a:t>
            </a:r>
            <a:r>
              <a:rPr lang="fa-IR" sz="1800" kern="100" dirty="0">
                <a:effectLst/>
                <a:latin typeface="Calibri" panose="020F0502020204030204" pitchFamily="34" charset="0"/>
                <a:ea typeface="Calibri" panose="020F0502020204030204" pitchFamily="34" charset="0"/>
                <a:cs typeface="B Nazanin" panose="00000400000000000000" pitchFamily="2" charset="-78"/>
              </a:rPr>
              <a:t> میشه.</a:t>
            </a:r>
          </a:p>
          <a:p>
            <a:pPr algn="just" rtl="1"/>
            <a:r>
              <a:rPr lang="fa-IR" sz="1800" dirty="0">
                <a:effectLst/>
                <a:latin typeface="Calibri" panose="020F0502020204030204" pitchFamily="34" charset="0"/>
                <a:ea typeface="Calibri" panose="020F0502020204030204" pitchFamily="34" charset="0"/>
                <a:cs typeface="B Nazanin" panose="00000400000000000000" pitchFamily="2" charset="-78"/>
              </a:rPr>
              <a:t>ما با دنیا با  </a:t>
            </a:r>
            <a:r>
              <a:rPr lang="af-ZA" sz="1800" dirty="0">
                <a:effectLst/>
                <a:latin typeface="Calibri" panose="020F0502020204030204" pitchFamily="34" charset="0"/>
                <a:ea typeface="Calibri" panose="020F0502020204030204" pitchFamily="34" charset="0"/>
                <a:cs typeface="B Nazanin" panose="00000400000000000000" pitchFamily="2" charset="-78"/>
              </a:rPr>
              <a:t>object relation</a:t>
            </a:r>
            <a:r>
              <a:rPr lang="fa-IR" sz="1800" dirty="0">
                <a:effectLst/>
                <a:latin typeface="Calibri" panose="020F0502020204030204" pitchFamily="34" charset="0"/>
                <a:ea typeface="Calibri" panose="020F0502020204030204" pitchFamily="34" charset="0"/>
                <a:cs typeface="B Nazanin" panose="00000400000000000000" pitchFamily="2" charset="-78"/>
              </a:rPr>
              <a:t> هایی که داریم ارتباط برقرار می کنیم. این روابط درونی شده به صورت الگو در روابط ما بروز بیدا میکنن. </a:t>
            </a:r>
          </a:p>
          <a:p>
            <a:pPr algn="just" rtl="1"/>
            <a:r>
              <a:rPr lang="fa-IR" sz="1800" kern="100" dirty="0">
                <a:latin typeface="Calibri" panose="020F0502020204030204" pitchFamily="34" charset="0"/>
                <a:ea typeface="Calibri" panose="020F0502020204030204" pitchFamily="34" charset="0"/>
                <a:cs typeface="B Nazanin" panose="00000400000000000000" pitchFamily="2" charset="-78"/>
              </a:rPr>
              <a:t>دو سوال مهم پیش میاد.</a:t>
            </a:r>
          </a:p>
          <a:p>
            <a:pPr algn="just" rtl="1"/>
            <a:r>
              <a:rPr lang="fa-IR" sz="1800" kern="100" dirty="0">
                <a:latin typeface="Calibri" panose="020F0502020204030204" pitchFamily="34" charset="0"/>
                <a:ea typeface="Calibri" panose="020F0502020204030204" pitchFamily="34" charset="0"/>
                <a:cs typeface="B Nazanin" panose="00000400000000000000" pitchFamily="2" charset="-78"/>
              </a:rPr>
              <a:t> 1)</a:t>
            </a:r>
            <a:r>
              <a:rPr lang="fa-IR" sz="1800" dirty="0">
                <a:effectLst/>
                <a:latin typeface="Calibri" panose="020F0502020204030204" pitchFamily="34" charset="0"/>
                <a:ea typeface="Calibri" panose="020F0502020204030204" pitchFamily="34" charset="0"/>
                <a:cs typeface="B Nazanin" panose="00000400000000000000" pitchFamily="2" charset="-78"/>
              </a:rPr>
              <a:t> چرا یه الگوی ثابت ارتباطی داریم؟ </a:t>
            </a:r>
          </a:p>
          <a:p>
            <a:pPr algn="just" rtl="1"/>
            <a:r>
              <a:rPr lang="fa-IR" sz="1800" dirty="0">
                <a:effectLst/>
                <a:latin typeface="Calibri" panose="020F0502020204030204" pitchFamily="34" charset="0"/>
                <a:ea typeface="Calibri" panose="020F0502020204030204" pitchFamily="34" charset="0"/>
                <a:cs typeface="B Nazanin" panose="00000400000000000000" pitchFamily="2" charset="-78"/>
              </a:rPr>
              <a:t>2) زیر این الگو ها چه انگیزه ای داریم؟ چون فرض بر اینه که برای حفظ کردن این الگوها یک دلیل زیربنایی و یک انگیزه خاصی داریم.</a:t>
            </a:r>
          </a:p>
          <a:p>
            <a:pPr algn="just" rtl="1"/>
            <a:r>
              <a:rPr lang="fa-IR" sz="1800" dirty="0">
                <a:cs typeface="B Nazanin" panose="00000400000000000000" pitchFamily="2" charset="-78"/>
              </a:rPr>
              <a:t>مثلا افرادی که خیانت میکنن ممکنه انگیزه های مختلفی برای این کار داشته باشن (فتح-تحقیر-مازوخیسم)</a:t>
            </a:r>
            <a:endParaRPr lang="en-US" sz="1800" dirty="0">
              <a:cs typeface="B Nazanin" panose="00000400000000000000" pitchFamily="2" charset="-78"/>
            </a:endParaRPr>
          </a:p>
          <a:p>
            <a:pPr algn="just" rtl="1"/>
            <a:r>
              <a:rPr lang="fa-IR" sz="1800" kern="100" dirty="0">
                <a:latin typeface="Calibri" panose="020F0502020204030204" pitchFamily="34" charset="0"/>
                <a:ea typeface="Calibri" panose="020F0502020204030204" pitchFamily="34" charset="0"/>
                <a:cs typeface="B Nazanin" panose="00000400000000000000" pitchFamily="2" charset="-78"/>
              </a:rPr>
              <a:t>فهم انگیزه= فهم دایاد </a:t>
            </a:r>
            <a:r>
              <a:rPr lang="af-ZA" sz="1800" kern="100" dirty="0">
                <a:effectLst/>
                <a:latin typeface="Calibri" panose="020F0502020204030204" pitchFamily="34" charset="0"/>
                <a:ea typeface="Calibri" panose="020F0502020204030204" pitchFamily="34" charset="0"/>
                <a:cs typeface="B Nazanin" panose="00000400000000000000" pitchFamily="2" charset="-78"/>
              </a:rPr>
              <a:t>object relation</a:t>
            </a:r>
            <a:r>
              <a:rPr lang="fa-IR" sz="1800" kern="100" dirty="0">
                <a:effectLst/>
                <a:latin typeface="Calibri" panose="020F0502020204030204" pitchFamily="34" charset="0"/>
                <a:ea typeface="Calibri" panose="020F0502020204030204" pitchFamily="34" charset="0"/>
                <a:cs typeface="B Nazanin" panose="00000400000000000000" pitchFamily="2" charset="-78"/>
              </a:rPr>
              <a:t> </a:t>
            </a:r>
            <a:endParaRPr lang="en-US" sz="1800" kern="100" dirty="0">
              <a:effectLst/>
              <a:latin typeface="Calibri" panose="020F0502020204030204" pitchFamily="34" charset="0"/>
              <a:ea typeface="Calibri" panose="020F0502020204030204" pitchFamily="34" charset="0"/>
              <a:cs typeface="B Nazanin" panose="00000400000000000000" pitchFamily="2" charset="-78"/>
            </a:endParaRPr>
          </a:p>
          <a:p>
            <a:pPr algn="just" rtl="1"/>
            <a:endParaRPr lang="en-US" dirty="0"/>
          </a:p>
        </p:txBody>
      </p:sp>
    </p:spTree>
    <p:extLst>
      <p:ext uri="{BB962C8B-B14F-4D97-AF65-F5344CB8AC3E}">
        <p14:creationId xmlns:p14="http://schemas.microsoft.com/office/powerpoint/2010/main" val="1738403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0" y="0"/>
            <a:ext cx="2997200" cy="6858000"/>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0B98C7B-9FE6-DC92-F541-23DCA5AF4E17}"/>
              </a:ext>
            </a:extLst>
          </p:cNvPr>
          <p:cNvSpPr>
            <a:spLocks noGrp="1"/>
          </p:cNvSpPr>
          <p:nvPr>
            <p:ph type="title"/>
          </p:nvPr>
        </p:nvSpPr>
        <p:spPr>
          <a:xfrm>
            <a:off x="252919" y="1123837"/>
            <a:ext cx="2337881" cy="4601183"/>
          </a:xfrm>
        </p:spPr>
        <p:txBody>
          <a:bodyPr/>
          <a:lstStyle/>
          <a:p>
            <a:pPr algn="ctr"/>
            <a:r>
              <a:rPr lang="fa-IR" sz="3200" b="1" i="1" kern="100" dirty="0">
                <a:solidFill>
                  <a:srgbClr val="4A3F38"/>
                </a:solidFill>
                <a:effectLst/>
                <a:latin typeface="Calibri" panose="020F0502020204030204" pitchFamily="34" charset="0"/>
                <a:ea typeface="Calibri" panose="020F0502020204030204" pitchFamily="34" charset="0"/>
                <a:cs typeface="B Nazanin" panose="00000400000000000000" pitchFamily="2" charset="-78"/>
              </a:rPr>
              <a:t>چرا به انگیزه اهمیت مید</a:t>
            </a:r>
            <a:r>
              <a:rPr lang="fa-IR" sz="3200" b="1" i="1" kern="100" dirty="0">
                <a:solidFill>
                  <a:srgbClr val="4A3F38"/>
                </a:solidFill>
                <a:latin typeface="Calibri" panose="020F0502020204030204" pitchFamily="34" charset="0"/>
                <a:ea typeface="Calibri" panose="020F0502020204030204" pitchFamily="34" charset="0"/>
                <a:cs typeface="B Nazanin" panose="00000400000000000000" pitchFamily="2" charset="-78"/>
              </a:rPr>
              <a:t>ه</a:t>
            </a:r>
            <a:r>
              <a:rPr lang="fa-IR" sz="3200" b="1" i="1" kern="100" dirty="0">
                <a:solidFill>
                  <a:srgbClr val="4A3F38"/>
                </a:solidFill>
                <a:effectLst/>
                <a:latin typeface="Calibri" panose="020F0502020204030204" pitchFamily="34" charset="0"/>
                <a:ea typeface="Calibri" panose="020F0502020204030204" pitchFamily="34" charset="0"/>
                <a:cs typeface="B Nazanin" panose="00000400000000000000" pitchFamily="2" charset="-78"/>
              </a:rPr>
              <a:t>یم؟</a:t>
            </a:r>
            <a:r>
              <a:rPr lang="en-US" sz="1800" b="1" i="1" kern="100" dirty="0">
                <a:solidFill>
                  <a:srgbClr val="4A3F38"/>
                </a:solidFill>
                <a:effectLst/>
                <a:latin typeface="Calibri" panose="020F0502020204030204" pitchFamily="34" charset="0"/>
                <a:ea typeface="Calibri" panose="020F0502020204030204" pitchFamily="34" charset="0"/>
                <a:cs typeface="Arial" panose="020B0604020202020204" pitchFamily="34" charset="0"/>
              </a:rPr>
              <a:t/>
            </a:r>
            <a:br>
              <a:rPr lang="en-US" sz="1800" b="1" i="1" kern="100" dirty="0">
                <a:solidFill>
                  <a:srgbClr val="4A3F38"/>
                </a:solidFill>
                <a:effectLst/>
                <a:latin typeface="Calibri" panose="020F0502020204030204" pitchFamily="34" charset="0"/>
                <a:ea typeface="Calibri" panose="020F0502020204030204" pitchFamily="34" charset="0"/>
                <a:cs typeface="Arial" panose="020B0604020202020204" pitchFamily="34" charset="0"/>
              </a:rPr>
            </a:br>
            <a:endParaRPr lang="en-US" b="1" i="1" dirty="0">
              <a:solidFill>
                <a:srgbClr val="4A3F38"/>
              </a:solidFill>
            </a:endParaRPr>
          </a:p>
        </p:txBody>
      </p:sp>
      <p:sp>
        <p:nvSpPr>
          <p:cNvPr id="3" name="Content Placeholder 2">
            <a:extLst>
              <a:ext uri="{FF2B5EF4-FFF2-40B4-BE49-F238E27FC236}">
                <a16:creationId xmlns:a16="http://schemas.microsoft.com/office/drawing/2014/main" id="{D03467F7-8CC4-1C65-79CF-EA4CF287DAAB}"/>
              </a:ext>
            </a:extLst>
          </p:cNvPr>
          <p:cNvSpPr>
            <a:spLocks noGrp="1"/>
          </p:cNvSpPr>
          <p:nvPr>
            <p:ph idx="1"/>
          </p:nvPr>
        </p:nvSpPr>
        <p:spPr/>
        <p:txBody>
          <a:bodyPr/>
          <a:lstStyle/>
          <a:p>
            <a:pPr marL="0" marR="0" algn="just" rtl="1">
              <a:lnSpc>
                <a:spcPct val="107000"/>
              </a:lnSpc>
              <a:spcBef>
                <a:spcPts val="0"/>
              </a:spcBef>
              <a:spcAft>
                <a:spcPts val="800"/>
              </a:spcAft>
            </a:pPr>
            <a:r>
              <a:rPr lang="fa-IR" sz="1800" kern="100" dirty="0">
                <a:effectLst/>
                <a:latin typeface="Calibri" panose="020F0502020204030204" pitchFamily="34" charset="0"/>
                <a:ea typeface="Calibri" panose="020F0502020204030204" pitchFamily="34" charset="0"/>
                <a:cs typeface="B Nazanin" panose="00000400000000000000" pitchFamily="2" charset="-78"/>
              </a:rPr>
              <a:t>در درمان های روانکاوی ما به این فرض اعتقاد داریم که یک سری انگیزش، رفتار ما رو هدایت میکنن که ناهشیارن و ما از این انگیزش ها خبر نداریم. در درمان به دنبال درک و فهم این انگیزش ها هستیم. ( این که مثلا چرا من این میل رو دارم که دیگری رو تحقیر کنم؟ چه اتفاقی میفته که موضع قربانی رو حفظ میکنم و ...)</a:t>
            </a:r>
            <a:endParaRPr lang="en-US" sz="1800" kern="100" dirty="0">
              <a:effectLst/>
              <a:latin typeface="Calibri" panose="020F0502020204030204" pitchFamily="34" charset="0"/>
              <a:ea typeface="Calibri" panose="020F0502020204030204" pitchFamily="34" charset="0"/>
              <a:cs typeface="B Nazanin" panose="00000400000000000000" pitchFamily="2" charset="-78"/>
            </a:endParaRPr>
          </a:p>
          <a:p>
            <a:pPr marL="0" marR="0" algn="just" rtl="1">
              <a:lnSpc>
                <a:spcPct val="107000"/>
              </a:lnSpc>
              <a:spcBef>
                <a:spcPts val="0"/>
              </a:spcBef>
              <a:spcAft>
                <a:spcPts val="800"/>
              </a:spcAft>
            </a:pPr>
            <a:r>
              <a:rPr lang="fa-IR" sz="1800" kern="100" dirty="0">
                <a:effectLst/>
                <a:latin typeface="Calibri" panose="020F0502020204030204" pitchFamily="34" charset="0"/>
                <a:ea typeface="Calibri" panose="020F0502020204030204" pitchFamily="34" charset="0"/>
                <a:cs typeface="B Nazanin" panose="00000400000000000000" pitchFamily="2" charset="-78"/>
              </a:rPr>
              <a:t>توجه به انگیزش و ناهشیار از وجوه متمایز کننده درمان های روانکاوی با سایر رویکردها هست. </a:t>
            </a:r>
          </a:p>
          <a:p>
            <a:pPr marL="0" marR="0" algn="just" rtl="1">
              <a:lnSpc>
                <a:spcPct val="107000"/>
              </a:lnSpc>
              <a:spcBef>
                <a:spcPts val="0"/>
              </a:spcBef>
              <a:spcAft>
                <a:spcPts val="800"/>
              </a:spcAft>
            </a:pPr>
            <a:r>
              <a:rPr lang="fa-IR" sz="1800" kern="100" dirty="0">
                <a:latin typeface="Calibri" panose="020F0502020204030204" pitchFamily="34" charset="0"/>
                <a:ea typeface="Calibri" panose="020F0502020204030204" pitchFamily="34" charset="0"/>
                <a:cs typeface="B Nazanin" panose="00000400000000000000" pitchFamily="2" charset="-78"/>
              </a:rPr>
              <a:t>در روانکاوی </a:t>
            </a:r>
            <a:r>
              <a:rPr lang="fa-IR" sz="1800" kern="100" dirty="0">
                <a:effectLst/>
                <a:latin typeface="Calibri" panose="020F0502020204030204" pitchFamily="34" charset="0"/>
                <a:ea typeface="Calibri" panose="020F0502020204030204" pitchFamily="34" charset="0"/>
                <a:cs typeface="B Nazanin" panose="00000400000000000000" pitchFamily="2" charset="-78"/>
              </a:rPr>
              <a:t>صرفا به دنبال این نیستیم که نمود بیرونی مشکل یعنی اختلال یا سمپتوم رو برطرف کنیم. برطرف کردن سمپتوم از اهداف فرعی درمان محسوب میشه.</a:t>
            </a:r>
          </a:p>
          <a:p>
            <a:pPr marL="0" marR="0" algn="just" rtl="1">
              <a:lnSpc>
                <a:spcPct val="107000"/>
              </a:lnSpc>
              <a:spcBef>
                <a:spcPts val="0"/>
              </a:spcBef>
              <a:spcAft>
                <a:spcPts val="800"/>
              </a:spcAft>
            </a:pPr>
            <a:r>
              <a:rPr lang="fa-IR" sz="1800" kern="100" dirty="0">
                <a:effectLst/>
                <a:latin typeface="Calibri" panose="020F0502020204030204" pitchFamily="34" charset="0"/>
                <a:ea typeface="Calibri" panose="020F0502020204030204" pitchFamily="34" charset="0"/>
                <a:cs typeface="B Nazanin" panose="00000400000000000000" pitchFamily="2" charset="-78"/>
              </a:rPr>
              <a:t> زمانی که به دنبال انگیزه هستیم یعنی به نظام معنا اعتقاد داریم. یعنی اینکه فرد با چه جهان بینی، دنیا رو دنبال میکنه؟ به چه صورتی به دنیا معنا میده؟</a:t>
            </a:r>
            <a:endParaRPr lang="en-US" sz="1800" kern="100" dirty="0">
              <a:effectLst/>
              <a:latin typeface="Calibri" panose="020F0502020204030204" pitchFamily="34" charset="0"/>
              <a:ea typeface="Calibri" panose="020F0502020204030204" pitchFamily="34" charset="0"/>
              <a:cs typeface="B Nazanin" panose="00000400000000000000" pitchFamily="2" charset="-78"/>
            </a:endParaRPr>
          </a:p>
          <a:p>
            <a:endParaRPr lang="en-US" dirty="0"/>
          </a:p>
        </p:txBody>
      </p:sp>
    </p:spTree>
    <p:extLst>
      <p:ext uri="{BB962C8B-B14F-4D97-AF65-F5344CB8AC3E}">
        <p14:creationId xmlns:p14="http://schemas.microsoft.com/office/powerpoint/2010/main" val="3506965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p:cNvSpPr/>
          <p:nvPr/>
        </p:nvSpPr>
        <p:spPr>
          <a:xfrm>
            <a:off x="0" y="0"/>
            <a:ext cx="2997200" cy="6858000"/>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F123ED9F-5560-0DE3-6D18-D806799E9EE5}"/>
              </a:ext>
            </a:extLst>
          </p:cNvPr>
          <p:cNvSpPr>
            <a:spLocks noGrp="1"/>
          </p:cNvSpPr>
          <p:nvPr>
            <p:ph type="title"/>
          </p:nvPr>
        </p:nvSpPr>
        <p:spPr>
          <a:xfrm>
            <a:off x="1" y="1123837"/>
            <a:ext cx="2997200" cy="4601183"/>
          </a:xfrm>
        </p:spPr>
        <p:txBody>
          <a:bodyPr vert="horz" lIns="91440" tIns="45720" rIns="91440" bIns="45720" rtlCol="0" anchor="ctr">
            <a:normAutofit/>
          </a:bodyPr>
          <a:lstStyle/>
          <a:p>
            <a:pPr algn="ctr"/>
            <a:r>
              <a:rPr lang="fa-IR" sz="3200" b="1" i="1" kern="100" dirty="0">
                <a:solidFill>
                  <a:srgbClr val="4A3F38"/>
                </a:solidFill>
                <a:latin typeface="Calibri" panose="020F0502020204030204" pitchFamily="34" charset="0"/>
                <a:ea typeface="Calibri" panose="020F0502020204030204" pitchFamily="34" charset="0"/>
                <a:cs typeface="B Nazanin" panose="00000400000000000000" pitchFamily="2" charset="-78"/>
              </a:rPr>
              <a:t>درمان یعنی چی؟</a:t>
            </a:r>
            <a:endParaRPr lang="en-US" sz="3200" b="1" i="1" kern="100" dirty="0">
              <a:solidFill>
                <a:srgbClr val="4A3F38"/>
              </a:solidFill>
              <a:latin typeface="Calibri" panose="020F0502020204030204" pitchFamily="34" charset="0"/>
              <a:ea typeface="Calibri" panose="020F0502020204030204" pitchFamily="34" charset="0"/>
              <a:cs typeface="B Nazanin" panose="00000400000000000000" pitchFamily="2" charset="-78"/>
            </a:endParaRPr>
          </a:p>
        </p:txBody>
      </p:sp>
      <p:sp>
        <p:nvSpPr>
          <p:cNvPr id="5" name="Content Placeholder 4">
            <a:extLst>
              <a:ext uri="{FF2B5EF4-FFF2-40B4-BE49-F238E27FC236}">
                <a16:creationId xmlns:a16="http://schemas.microsoft.com/office/drawing/2014/main" id="{483570FD-8D77-9877-7BDD-47296040796F}"/>
              </a:ext>
            </a:extLst>
          </p:cNvPr>
          <p:cNvSpPr>
            <a:spLocks noGrp="1"/>
          </p:cNvSpPr>
          <p:nvPr>
            <p:ph idx="1"/>
          </p:nvPr>
        </p:nvSpPr>
        <p:spPr/>
        <p:txBody>
          <a:bodyPr>
            <a:normAutofit/>
          </a:bodyPr>
          <a:lstStyle/>
          <a:p>
            <a:pPr marL="0" marR="0" algn="r" rtl="1">
              <a:lnSpc>
                <a:spcPct val="107000"/>
              </a:lnSpc>
              <a:spcBef>
                <a:spcPts val="0"/>
              </a:spcBef>
              <a:spcAft>
                <a:spcPts val="800"/>
              </a:spcAft>
            </a:pPr>
            <a:r>
              <a:rPr lang="fa-IR" sz="1800" kern="100" dirty="0">
                <a:effectLst/>
                <a:latin typeface="Calibri" panose="020F0502020204030204" pitchFamily="34" charset="0"/>
                <a:ea typeface="Calibri" panose="020F0502020204030204" pitchFamily="34" charset="0"/>
                <a:cs typeface="B Nazanin" panose="00000400000000000000" pitchFamily="2" charset="-78"/>
              </a:rPr>
              <a:t>به شکل خیلی ساده درمان یعنی این که این الگوهای ارتباطی رو به بیمار نشون بدیم و به بیمار کمک کنیم که یه چیزی خارج از این الگو رو تجربه کنه (درک کنه که چرا این میل رو برای حفظ این الگو داره)</a:t>
            </a:r>
          </a:p>
          <a:p>
            <a:pPr marL="0" marR="0" algn="r" rtl="1">
              <a:lnSpc>
                <a:spcPct val="107000"/>
              </a:lnSpc>
              <a:spcBef>
                <a:spcPts val="0"/>
              </a:spcBef>
              <a:spcAft>
                <a:spcPts val="800"/>
              </a:spcAft>
            </a:pPr>
            <a:r>
              <a:rPr lang="fa-IR" sz="1800" kern="100" dirty="0">
                <a:effectLst/>
                <a:latin typeface="Calibri" panose="020F0502020204030204" pitchFamily="34" charset="0"/>
                <a:ea typeface="Calibri" panose="020F0502020204030204" pitchFamily="34" charset="0"/>
                <a:cs typeface="B Nazanin" panose="00000400000000000000" pitchFamily="2" charset="-78"/>
              </a:rPr>
              <a:t>مثلا کسی که مازوخیسم داره توی جلسات درمان کاری میکنه که تنبیه شه، ازش متنفر شیم. باید در مرحله اول این رو ببینه که داره یه کاری میکنه که ما ازش متنفر شیم و حس خوبی بهش نداشته باشیم و بعد در مراحل پیشرفته ی درمان سراغ این موضوع بریم که با چه انگیزه ای این رفتار رو انجام میده؟</a:t>
            </a:r>
          </a:p>
        </p:txBody>
      </p:sp>
    </p:spTree>
    <p:extLst>
      <p:ext uri="{BB962C8B-B14F-4D97-AF65-F5344CB8AC3E}">
        <p14:creationId xmlns:p14="http://schemas.microsoft.com/office/powerpoint/2010/main" val="354828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0" y="0"/>
            <a:ext cx="2997200" cy="6858000"/>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DC3AFE-443D-D78F-2DDC-09CC428E2FAF}"/>
              </a:ext>
            </a:extLst>
          </p:cNvPr>
          <p:cNvSpPr>
            <a:spLocks noGrp="1"/>
          </p:cNvSpPr>
          <p:nvPr>
            <p:ph type="title"/>
          </p:nvPr>
        </p:nvSpPr>
        <p:spPr>
          <a:xfrm>
            <a:off x="1" y="1123837"/>
            <a:ext cx="2997200" cy="4601183"/>
          </a:xfrm>
        </p:spPr>
        <p:txBody>
          <a:bodyPr vert="horz" lIns="91440" tIns="45720" rIns="91440" bIns="45720" rtlCol="0" anchor="ctr">
            <a:normAutofit/>
          </a:bodyPr>
          <a:lstStyle/>
          <a:p>
            <a:pPr algn="ctr"/>
            <a:r>
              <a:rPr lang="fa-IR" sz="3200" b="1" i="1" kern="100" dirty="0">
                <a:solidFill>
                  <a:srgbClr val="4A3F38"/>
                </a:solidFill>
                <a:latin typeface="Calibri" panose="020F0502020204030204" pitchFamily="34" charset="0"/>
                <a:ea typeface="Calibri" panose="020F0502020204030204" pitchFamily="34" charset="0"/>
                <a:cs typeface="B Nazanin" panose="00000400000000000000" pitchFamily="2" charset="-78"/>
              </a:rPr>
              <a:t>ایده ی مهم کرنبرگ</a:t>
            </a:r>
            <a:endParaRPr lang="en-US" sz="3200" b="1" i="1" kern="100" dirty="0">
              <a:solidFill>
                <a:srgbClr val="4A3F38"/>
              </a:solidFill>
              <a:latin typeface="Calibri" panose="020F0502020204030204" pitchFamily="34" charset="0"/>
              <a:ea typeface="Calibri" panose="020F0502020204030204" pitchFamily="34" charset="0"/>
              <a:cs typeface="B Nazanin" panose="00000400000000000000" pitchFamily="2" charset="-78"/>
            </a:endParaRPr>
          </a:p>
        </p:txBody>
      </p:sp>
      <p:sp>
        <p:nvSpPr>
          <p:cNvPr id="3" name="Content Placeholder 2">
            <a:extLst>
              <a:ext uri="{FF2B5EF4-FFF2-40B4-BE49-F238E27FC236}">
                <a16:creationId xmlns:a16="http://schemas.microsoft.com/office/drawing/2014/main" id="{59B90AD2-0808-08EF-1DF0-33841E0F2361}"/>
              </a:ext>
            </a:extLst>
          </p:cNvPr>
          <p:cNvSpPr>
            <a:spLocks noGrp="1"/>
          </p:cNvSpPr>
          <p:nvPr>
            <p:ph idx="1"/>
          </p:nvPr>
        </p:nvSpPr>
        <p:spPr/>
        <p:txBody>
          <a:bodyPr/>
          <a:lstStyle/>
          <a:p>
            <a:pPr marL="0" marR="0" algn="r" rtl="1">
              <a:lnSpc>
                <a:spcPct val="107000"/>
              </a:lnSpc>
              <a:spcBef>
                <a:spcPts val="0"/>
              </a:spcBef>
              <a:spcAft>
                <a:spcPts val="800"/>
              </a:spcAft>
            </a:pPr>
            <a:r>
              <a:rPr lang="fa-IR" sz="1800" kern="100" dirty="0">
                <a:effectLst/>
                <a:latin typeface="Calibri" panose="020F0502020204030204" pitchFamily="34" charset="0"/>
                <a:ea typeface="Calibri" panose="020F0502020204030204" pitchFamily="34" charset="0"/>
                <a:cs typeface="B Nazanin" panose="00000400000000000000" pitchFamily="2" charset="-78"/>
              </a:rPr>
              <a:t>این دایادهای </a:t>
            </a:r>
            <a:r>
              <a:rPr lang="af-ZA" sz="1800" kern="100" dirty="0">
                <a:effectLst/>
                <a:latin typeface="Calibri" panose="020F0502020204030204" pitchFamily="34" charset="0"/>
                <a:ea typeface="Calibri" panose="020F0502020204030204" pitchFamily="34" charset="0"/>
                <a:cs typeface="B Nazanin" panose="00000400000000000000" pitchFamily="2" charset="-78"/>
              </a:rPr>
              <a:t>object relation</a:t>
            </a:r>
            <a:r>
              <a:rPr lang="fa-IR" sz="1800" kern="100" dirty="0">
                <a:effectLst/>
                <a:latin typeface="Calibri" panose="020F0502020204030204" pitchFamily="34" charset="0"/>
                <a:ea typeface="Calibri" panose="020F0502020204030204" pitchFamily="34" charset="0"/>
                <a:cs typeface="B Nazanin" panose="00000400000000000000" pitchFamily="2" charset="-78"/>
              </a:rPr>
              <a:t> مدام در روابط بیمار تکرار میشن. این دایادها در جلسات درمان هم بروز پیدا میکنن</a:t>
            </a:r>
            <a:r>
              <a:rPr lang="fa-IR" sz="1800" kern="100" dirty="0">
                <a:latin typeface="Calibri" panose="020F0502020204030204" pitchFamily="34" charset="0"/>
                <a:ea typeface="Calibri" panose="020F0502020204030204" pitchFamily="34" charset="0"/>
                <a:cs typeface="B Nazanin" panose="00000400000000000000" pitchFamily="2" charset="-78"/>
              </a:rPr>
              <a:t> (یعنی بیماری که ترس از طرد شدن داره در رابطه با ما هم این حس رو پیدا میکنه)</a:t>
            </a:r>
            <a:endParaRPr lang="fa-IR" sz="1800" kern="100" dirty="0">
              <a:effectLst/>
              <a:latin typeface="Calibri" panose="020F0502020204030204" pitchFamily="34" charset="0"/>
              <a:ea typeface="Calibri" panose="020F0502020204030204" pitchFamily="34" charset="0"/>
              <a:cs typeface="B Nazanin" panose="00000400000000000000" pitchFamily="2" charset="-78"/>
            </a:endParaRPr>
          </a:p>
          <a:p>
            <a:pPr marL="0" marR="0" algn="r" rtl="1">
              <a:lnSpc>
                <a:spcPct val="107000"/>
              </a:lnSpc>
              <a:spcBef>
                <a:spcPts val="0"/>
              </a:spcBef>
              <a:spcAft>
                <a:spcPts val="800"/>
              </a:spcAft>
            </a:pPr>
            <a:r>
              <a:rPr lang="fa-IR" sz="1800" kern="100" dirty="0">
                <a:effectLst/>
                <a:latin typeface="Calibri" panose="020F0502020204030204" pitchFamily="34" charset="0"/>
                <a:ea typeface="Calibri" panose="020F0502020204030204" pitchFamily="34" charset="0"/>
                <a:cs typeface="B Nazanin" panose="00000400000000000000" pitchFamily="2" charset="-78"/>
              </a:rPr>
              <a:t>اما یکی از کارهای مهم کرنبرگ طرح این ایده بود که شخص با دو سر رابطه </a:t>
            </a:r>
            <a:r>
              <a:rPr lang="af-ZA" sz="1800" kern="100" dirty="0">
                <a:effectLst/>
                <a:latin typeface="Calibri" panose="020F0502020204030204" pitchFamily="34" charset="0"/>
                <a:ea typeface="Calibri" panose="020F0502020204030204" pitchFamily="34" charset="0"/>
                <a:cs typeface="B Nazanin" panose="00000400000000000000" pitchFamily="2" charset="-78"/>
              </a:rPr>
              <a:t>identify</a:t>
            </a:r>
            <a:r>
              <a:rPr lang="fa-IR" sz="1800" kern="100" dirty="0">
                <a:effectLst/>
                <a:latin typeface="Calibri" panose="020F0502020204030204" pitchFamily="34" charset="0"/>
                <a:ea typeface="Calibri" panose="020F0502020204030204" pitchFamily="34" charset="0"/>
                <a:cs typeface="B Nazanin" panose="00000400000000000000" pitchFamily="2" charset="-78"/>
              </a:rPr>
              <a:t> میکنه. شخصی که از تحقیرشدن شکایت داره یه جاهایی هم هست که تحقیر میکنه. . مثلا کسی که دایاد تحقیرکننده/شونده رو داره جلوی ما احساس معذب بودن میگیره چون احساس میکنه که در حال ارزیابی شدن و قضاوت شدنه</a:t>
            </a:r>
          </a:p>
          <a:p>
            <a:pPr marL="0" marR="0" algn="r" rtl="1">
              <a:lnSpc>
                <a:spcPct val="107000"/>
              </a:lnSpc>
              <a:spcBef>
                <a:spcPts val="0"/>
              </a:spcBef>
              <a:spcAft>
                <a:spcPts val="800"/>
              </a:spcAft>
            </a:pPr>
            <a:r>
              <a:rPr lang="fa-IR" sz="1800" kern="100" dirty="0">
                <a:latin typeface="Calibri" panose="020F0502020204030204" pitchFamily="34" charset="0"/>
                <a:ea typeface="Calibri" panose="020F0502020204030204" pitchFamily="34" charset="0"/>
                <a:cs typeface="B Nazanin" panose="00000400000000000000" pitchFamily="2" charset="-78"/>
              </a:rPr>
              <a:t>زمانی که درمان همین شخص جلو میره جابجایی نقش(</a:t>
            </a:r>
            <a:r>
              <a:rPr lang="af-ZA" sz="1800" dirty="0">
                <a:effectLst/>
                <a:latin typeface="Calibri" panose="020F0502020204030204" pitchFamily="34" charset="0"/>
                <a:ea typeface="Calibri" panose="020F0502020204030204" pitchFamily="34" charset="0"/>
                <a:cs typeface="B Nazanin" panose="00000400000000000000" pitchFamily="2" charset="-78"/>
              </a:rPr>
              <a:t>role reversal</a:t>
            </a:r>
            <a:r>
              <a:rPr lang="fa-IR" sz="1800" dirty="0">
                <a:effectLst/>
                <a:latin typeface="Calibri" panose="020F0502020204030204" pitchFamily="34" charset="0"/>
                <a:ea typeface="Calibri" panose="020F0502020204030204" pitchFamily="34" charset="0"/>
                <a:cs typeface="B Nazanin" panose="00000400000000000000" pitchFamily="2" charset="-78"/>
              </a:rPr>
              <a:t>)</a:t>
            </a:r>
            <a:r>
              <a:rPr lang="fa-IR" sz="1800" kern="100" dirty="0">
                <a:latin typeface="Calibri" panose="020F0502020204030204" pitchFamily="34" charset="0"/>
                <a:ea typeface="Calibri" panose="020F0502020204030204" pitchFamily="34" charset="0"/>
                <a:cs typeface="B Nazanin" panose="00000400000000000000" pitchFamily="2" charset="-78"/>
              </a:rPr>
              <a:t> پیش میاد. یعنی کسی که جلوی ما معذب بود و حس تحقیرشدن داشت الان احساس برتری میکنه و احساس میکنه اون دست بالاتر رو داره و با نگاه قضاوت گرانه ای ما رو نگاه میکنه.</a:t>
            </a:r>
            <a:endParaRPr lang="en-US" sz="1800" kern="100" dirty="0">
              <a:effectLst/>
              <a:latin typeface="Calibri" panose="020F0502020204030204" pitchFamily="34" charset="0"/>
              <a:ea typeface="Calibri" panose="020F0502020204030204" pitchFamily="34" charset="0"/>
              <a:cs typeface="B Nazanin" panose="00000400000000000000" pitchFamily="2" charset="-78"/>
            </a:endParaRPr>
          </a:p>
          <a:p>
            <a:endParaRPr lang="en-US" dirty="0"/>
          </a:p>
        </p:txBody>
      </p:sp>
    </p:spTree>
    <p:extLst>
      <p:ext uri="{BB962C8B-B14F-4D97-AF65-F5344CB8AC3E}">
        <p14:creationId xmlns:p14="http://schemas.microsoft.com/office/powerpoint/2010/main" val="2717723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0" y="0"/>
            <a:ext cx="2997200" cy="6858000"/>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459FF63-2FCB-4FFD-107D-F3753B5234E4}"/>
              </a:ext>
            </a:extLst>
          </p:cNvPr>
          <p:cNvSpPr>
            <a:spLocks noGrp="1"/>
          </p:cNvSpPr>
          <p:nvPr>
            <p:ph type="title"/>
          </p:nvPr>
        </p:nvSpPr>
        <p:spPr>
          <a:xfrm>
            <a:off x="1" y="1123837"/>
            <a:ext cx="2997200" cy="4601183"/>
          </a:xfrm>
        </p:spPr>
        <p:txBody>
          <a:bodyPr>
            <a:normAutofit/>
          </a:bodyPr>
          <a:lstStyle/>
          <a:p>
            <a:pPr algn="ctr"/>
            <a:r>
              <a:rPr lang="en-US" sz="3200" b="1" kern="100" dirty="0">
                <a:solidFill>
                  <a:srgbClr val="4A3F38"/>
                </a:solidFill>
                <a:latin typeface="Times New Roman" panose="02020603050405020304" pitchFamily="18" charset="0"/>
                <a:ea typeface="Calibri" panose="020F0502020204030204" pitchFamily="34" charset="0"/>
                <a:cs typeface="Times New Roman" panose="02020603050405020304" pitchFamily="18" charset="0"/>
              </a:rPr>
              <a:t>Mentalization</a:t>
            </a:r>
          </a:p>
        </p:txBody>
      </p:sp>
      <p:sp>
        <p:nvSpPr>
          <p:cNvPr id="3" name="Content Placeholder 2">
            <a:extLst>
              <a:ext uri="{FF2B5EF4-FFF2-40B4-BE49-F238E27FC236}">
                <a16:creationId xmlns:a16="http://schemas.microsoft.com/office/drawing/2014/main" id="{73961BA3-03A6-9C2D-F3DD-0F9B6B3AE6FA}"/>
              </a:ext>
            </a:extLst>
          </p:cNvPr>
          <p:cNvSpPr>
            <a:spLocks noGrp="1"/>
          </p:cNvSpPr>
          <p:nvPr>
            <p:ph idx="1"/>
          </p:nvPr>
        </p:nvSpPr>
        <p:spPr/>
        <p:txBody>
          <a:bodyPr/>
          <a:lstStyle/>
          <a:p>
            <a:r>
              <a:rPr lang="en-US" sz="1800" dirty="0">
                <a:solidFill>
                  <a:schemeClr val="tx1"/>
                </a:solidFill>
                <a:effectLst/>
                <a:latin typeface="Frutiger-Black"/>
                <a:ea typeface="Calibri" panose="020F0502020204030204" pitchFamily="34" charset="0"/>
              </a:rPr>
              <a:t>refers to our capacity to understand ourselves and others in terms of intentional mental states, such as feelings, desires, wishes, goals and attitudes</a:t>
            </a:r>
            <a:r>
              <a:rPr lang="fa-IR" sz="1800" dirty="0">
                <a:solidFill>
                  <a:schemeClr val="tx1"/>
                </a:solidFill>
                <a:effectLst/>
                <a:latin typeface="Arial" panose="020B0604020202020204" pitchFamily="34" charset="0"/>
                <a:ea typeface="Calibri" panose="020F0502020204030204" pitchFamily="34" charset="0"/>
              </a:rPr>
              <a:t>.</a:t>
            </a:r>
          </a:p>
          <a:p>
            <a:pPr algn="just" rtl="1"/>
            <a:r>
              <a:rPr lang="fa-IR" sz="1800" dirty="0">
                <a:solidFill>
                  <a:schemeClr val="tx1"/>
                </a:solidFill>
                <a:latin typeface="Arial" panose="020B0604020202020204" pitchFamily="34" charset="0"/>
                <a:ea typeface="Calibri" panose="020F0502020204030204" pitchFamily="34" charset="0"/>
                <a:cs typeface="B Nazanin" panose="00000400000000000000" pitchFamily="2" charset="-78"/>
              </a:rPr>
              <a:t>یعنی ظرفیت دیدن خود از بیرون و دیدن دیگری از درون</a:t>
            </a:r>
          </a:p>
          <a:p>
            <a:pPr algn="just" rtl="1"/>
            <a:r>
              <a:rPr lang="fa-IR" sz="1800" dirty="0">
                <a:solidFill>
                  <a:schemeClr val="tx1"/>
                </a:solidFill>
                <a:latin typeface="Arial" panose="020B0604020202020204" pitchFamily="34" charset="0"/>
                <a:ea typeface="Calibri" panose="020F0502020204030204" pitchFamily="34" charset="0"/>
                <a:cs typeface="B Nazanin" panose="00000400000000000000" pitchFamily="2" charset="-78"/>
              </a:rPr>
              <a:t>چون یک ظرفیت محسوب میشه برای داشتن این ظرفیت به یک رابطه تقریبا ایمن نیاز داریم که درونی سازی شده باشه. مثل یادگیری نیست که با اموزش قابل یادگیری باشه</a:t>
            </a:r>
          </a:p>
          <a:p>
            <a:pPr algn="just" rtl="1"/>
            <a:r>
              <a:rPr lang="fa-IR" sz="1800" dirty="0">
                <a:solidFill>
                  <a:schemeClr val="tx1"/>
                </a:solidFill>
                <a:latin typeface="Arial" panose="020B0604020202020204" pitchFamily="34" charset="0"/>
                <a:ea typeface="Calibri" panose="020F0502020204030204" pitchFamily="34" charset="0"/>
                <a:cs typeface="B Nazanin" panose="00000400000000000000" pitchFamily="2" charset="-78"/>
              </a:rPr>
              <a:t>مثلا در افراد نارس این میل برای دیدن دنیای دیگری کمه، نه این که تواناییش رو نداشته باشه ولی میل انجامش رو نداره.</a:t>
            </a:r>
          </a:p>
        </p:txBody>
      </p:sp>
    </p:spTree>
    <p:extLst>
      <p:ext uri="{BB962C8B-B14F-4D97-AF65-F5344CB8AC3E}">
        <p14:creationId xmlns:p14="http://schemas.microsoft.com/office/powerpoint/2010/main" val="1261263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0" y="0"/>
            <a:ext cx="2997200" cy="6858000"/>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213FA8-BBAB-4B19-CD23-F9975442E209}"/>
              </a:ext>
            </a:extLst>
          </p:cNvPr>
          <p:cNvSpPr>
            <a:spLocks noGrp="1"/>
          </p:cNvSpPr>
          <p:nvPr>
            <p:ph type="title"/>
          </p:nvPr>
        </p:nvSpPr>
        <p:spPr>
          <a:xfrm>
            <a:off x="1" y="1123837"/>
            <a:ext cx="2997200" cy="4601183"/>
          </a:xfrm>
        </p:spPr>
        <p:txBody>
          <a:bodyPr>
            <a:normAutofit/>
          </a:bodyPr>
          <a:lstStyle/>
          <a:p>
            <a:pPr algn="ctr">
              <a:lnSpc>
                <a:spcPct val="150000"/>
              </a:lnSpc>
            </a:pPr>
            <a:r>
              <a:rPr lang="fa-IR" sz="3200" b="1" i="1" dirty="0">
                <a:solidFill>
                  <a:srgbClr val="4A3F38"/>
                </a:solidFill>
                <a:cs typeface="B Nazanin" panose="00000400000000000000" pitchFamily="2" charset="-78"/>
              </a:rPr>
              <a:t>تفاوت های</a:t>
            </a:r>
            <a:br>
              <a:rPr lang="fa-IR" sz="3200" b="1" i="1" dirty="0">
                <a:solidFill>
                  <a:srgbClr val="4A3F38"/>
                </a:solidFill>
                <a:cs typeface="B Nazanin" panose="00000400000000000000" pitchFamily="2" charset="-78"/>
              </a:rPr>
            </a:br>
            <a:r>
              <a:rPr lang="en-US" sz="3200" b="1" kern="100" dirty="0">
                <a:solidFill>
                  <a:srgbClr val="4A3F38"/>
                </a:solidFill>
                <a:latin typeface="Times New Roman" panose="02020603050405020304" pitchFamily="18" charset="0"/>
                <a:ea typeface="Calibri" panose="020F0502020204030204" pitchFamily="34" charset="0"/>
                <a:cs typeface="Times New Roman" panose="02020603050405020304" pitchFamily="18" charset="0"/>
              </a:rPr>
              <a:t>TFP</a:t>
            </a:r>
            <a:r>
              <a:rPr lang="fa-IR" sz="3200" b="1" kern="100" dirty="0">
                <a:solidFill>
                  <a:srgbClr val="4A3F38"/>
                </a:solidFill>
                <a:latin typeface="Times New Roman" panose="02020603050405020304" pitchFamily="18" charset="0"/>
                <a:ea typeface="Calibri" panose="020F0502020204030204" pitchFamily="34" charset="0"/>
                <a:cs typeface="Times New Roman" panose="02020603050405020304" pitchFamily="18" charset="0"/>
              </a:rPr>
              <a:t> </a:t>
            </a:r>
            <a:r>
              <a:rPr lang="fa-IR" sz="3200" dirty="0">
                <a:solidFill>
                  <a:srgbClr val="4A3F38"/>
                </a:solidFill>
                <a:effectLst/>
                <a:latin typeface="Arial" panose="020B0604020202020204" pitchFamily="34" charset="0"/>
                <a:ea typeface="Calibri" panose="020F0502020204030204" pitchFamily="34" charset="0"/>
                <a:cs typeface="B Nazanin" panose="00000400000000000000" pitchFamily="2" charset="-78"/>
              </a:rPr>
              <a:t/>
            </a:r>
            <a:br>
              <a:rPr lang="fa-IR" sz="3200" dirty="0">
                <a:solidFill>
                  <a:srgbClr val="4A3F38"/>
                </a:solidFill>
                <a:effectLst/>
                <a:latin typeface="Arial" panose="020B0604020202020204" pitchFamily="34" charset="0"/>
                <a:ea typeface="Calibri" panose="020F0502020204030204" pitchFamily="34" charset="0"/>
                <a:cs typeface="B Nazanin" panose="00000400000000000000" pitchFamily="2" charset="-78"/>
              </a:rPr>
            </a:br>
            <a:r>
              <a:rPr lang="fa-IR" sz="3200" b="1" i="1" dirty="0">
                <a:solidFill>
                  <a:srgbClr val="4A3F38"/>
                </a:solidFill>
                <a:cs typeface="B Nazanin" panose="00000400000000000000" pitchFamily="2" charset="-78"/>
              </a:rPr>
              <a:t>و</a:t>
            </a:r>
            <a:r>
              <a:rPr lang="fa-IR" sz="3200" dirty="0">
                <a:solidFill>
                  <a:srgbClr val="4A3F38"/>
                </a:solidFill>
                <a:effectLst/>
                <a:latin typeface="Arial" panose="020B0604020202020204" pitchFamily="34" charset="0"/>
                <a:ea typeface="Calibri" panose="020F0502020204030204" pitchFamily="34" charset="0"/>
                <a:cs typeface="B Nazanin" panose="00000400000000000000" pitchFamily="2" charset="-78"/>
              </a:rPr>
              <a:t/>
            </a:r>
            <a:br>
              <a:rPr lang="fa-IR" sz="3200" dirty="0">
                <a:solidFill>
                  <a:srgbClr val="4A3F38"/>
                </a:solidFill>
                <a:effectLst/>
                <a:latin typeface="Arial" panose="020B0604020202020204" pitchFamily="34" charset="0"/>
                <a:ea typeface="Calibri" panose="020F0502020204030204" pitchFamily="34" charset="0"/>
                <a:cs typeface="B Nazanin" panose="00000400000000000000" pitchFamily="2" charset="-78"/>
              </a:rPr>
            </a:br>
            <a:r>
              <a:rPr lang="en-US" sz="3200" b="1" kern="100" dirty="0">
                <a:solidFill>
                  <a:srgbClr val="4A3F38"/>
                </a:solidFill>
                <a:latin typeface="Times New Roman" panose="02020603050405020304" pitchFamily="18" charset="0"/>
                <a:ea typeface="Calibri" panose="020F0502020204030204" pitchFamily="34" charset="0"/>
                <a:cs typeface="Times New Roman" panose="02020603050405020304" pitchFamily="18" charset="0"/>
              </a:rPr>
              <a:t>MBT</a:t>
            </a:r>
          </a:p>
        </p:txBody>
      </p:sp>
      <p:sp>
        <p:nvSpPr>
          <p:cNvPr id="3" name="Content Placeholder 2">
            <a:extLst>
              <a:ext uri="{FF2B5EF4-FFF2-40B4-BE49-F238E27FC236}">
                <a16:creationId xmlns:a16="http://schemas.microsoft.com/office/drawing/2014/main" id="{4C9B55D1-432D-3832-ECC8-9BD30E19815E}"/>
              </a:ext>
            </a:extLst>
          </p:cNvPr>
          <p:cNvSpPr>
            <a:spLocks noGrp="1"/>
          </p:cNvSpPr>
          <p:nvPr>
            <p:ph idx="1"/>
          </p:nvPr>
        </p:nvSpPr>
        <p:spPr/>
        <p:txBody>
          <a:bodyPr>
            <a:normAutofit/>
          </a:bodyPr>
          <a:lstStyle/>
          <a:p>
            <a:pPr algn="just" rtl="1"/>
            <a:r>
              <a:rPr lang="fa-IR" sz="1800" dirty="0">
                <a:solidFill>
                  <a:schemeClr val="tx1"/>
                </a:solidFill>
                <a:cs typeface="B Nazanin" panose="00000400000000000000" pitchFamily="2" charset="-78"/>
              </a:rPr>
              <a:t>هدف نهایی </a:t>
            </a:r>
            <a:r>
              <a:rPr lang="en-US" sz="1800" dirty="0">
                <a:solidFill>
                  <a:schemeClr val="tx1"/>
                </a:solidFill>
                <a:effectLst/>
                <a:latin typeface="Arial" panose="020B0604020202020204" pitchFamily="34" charset="0"/>
                <a:ea typeface="Calibri" panose="020F0502020204030204" pitchFamily="34" charset="0"/>
                <a:cs typeface="B Nazanin" panose="00000400000000000000" pitchFamily="2" charset="-78"/>
              </a:rPr>
              <a:t>TFP</a:t>
            </a:r>
            <a:r>
              <a:rPr lang="fa-IR" sz="1800" dirty="0">
                <a:solidFill>
                  <a:schemeClr val="tx1"/>
                </a:solidFill>
                <a:effectLst/>
                <a:latin typeface="Arial" panose="020B0604020202020204" pitchFamily="34" charset="0"/>
                <a:ea typeface="Calibri" panose="020F0502020204030204" pitchFamily="34" charset="0"/>
                <a:cs typeface="B Nazanin" panose="00000400000000000000" pitchFamily="2" charset="-78"/>
              </a:rPr>
              <a:t> اینه که تغییر در سازمان شخصیت اتفاق بیفته اما این اتفاق در منتالیزیشن رخ نمیده.</a:t>
            </a:r>
          </a:p>
          <a:p>
            <a:pPr marL="0" marR="0" algn="just" rtl="1">
              <a:lnSpc>
                <a:spcPct val="107000"/>
              </a:lnSpc>
              <a:spcBef>
                <a:spcPts val="0"/>
              </a:spcBef>
              <a:spcAft>
                <a:spcPts val="800"/>
              </a:spcAft>
            </a:pPr>
            <a:r>
              <a:rPr lang="fa-IR" sz="1800" kern="100" dirty="0">
                <a:solidFill>
                  <a:schemeClr val="tx1"/>
                </a:solidFill>
                <a:latin typeface="Arial" panose="020B0604020202020204" pitchFamily="34" charset="0"/>
                <a:ea typeface="Calibri" panose="020F0502020204030204" pitchFamily="34" charset="0"/>
                <a:cs typeface="B Nazanin" panose="00000400000000000000" pitchFamily="2" charset="-78"/>
              </a:rPr>
              <a:t>فرض در درمان منتالیزیشن اینه که بیمار به درمانگر بی اعتماده اما اگه درمانگر با بیمار</a:t>
            </a:r>
            <a:r>
              <a:rPr lang="en-US" sz="1800" kern="100" dirty="0" err="1">
                <a:solidFill>
                  <a:schemeClr val="tx1"/>
                </a:solidFill>
                <a:latin typeface="Frutiger-Black"/>
                <a:ea typeface="Calibri" panose="020F0502020204030204" pitchFamily="34" charset="0"/>
                <a:cs typeface="B Nazanin" panose="00000400000000000000" pitchFamily="2" charset="-78"/>
              </a:rPr>
              <a:t>mindminded</a:t>
            </a:r>
            <a:r>
              <a:rPr lang="fa-IR" sz="1800" kern="100" dirty="0">
                <a:solidFill>
                  <a:schemeClr val="tx1"/>
                </a:solidFill>
                <a:latin typeface="Frutiger-Black"/>
                <a:ea typeface="Calibri" panose="020F0502020204030204" pitchFamily="34" charset="0"/>
                <a:cs typeface="B Nazanin" panose="00000400000000000000" pitchFamily="2" charset="-78"/>
              </a:rPr>
              <a:t> </a:t>
            </a:r>
            <a:r>
              <a:rPr lang="fa-IR" sz="1800" kern="100" dirty="0">
                <a:solidFill>
                  <a:schemeClr val="tx1"/>
                </a:solidFill>
                <a:latin typeface="Arial" panose="020B0604020202020204" pitchFamily="34" charset="0"/>
                <a:ea typeface="Calibri" panose="020F0502020204030204" pitchFamily="34" charset="0"/>
                <a:cs typeface="B Nazanin" panose="00000400000000000000" pitchFamily="2" charset="-78"/>
              </a:rPr>
              <a:t>بشه بیمار به درمانگر اعتماد میکنه</a:t>
            </a:r>
          </a:p>
          <a:p>
            <a:pPr marL="0" marR="0" algn="just" rtl="1">
              <a:lnSpc>
                <a:spcPct val="107000"/>
              </a:lnSpc>
              <a:spcBef>
                <a:spcPts val="0"/>
              </a:spcBef>
              <a:spcAft>
                <a:spcPts val="800"/>
              </a:spcAft>
            </a:pPr>
            <a:r>
              <a:rPr lang="fa-IR" sz="1800" kern="100" dirty="0">
                <a:solidFill>
                  <a:schemeClr val="tx1"/>
                </a:solidFill>
                <a:latin typeface="Arial" panose="020B0604020202020204" pitchFamily="34" charset="0"/>
                <a:ea typeface="Calibri" panose="020F0502020204030204" pitchFamily="34" charset="0"/>
                <a:cs typeface="B Nazanin" panose="00000400000000000000" pitchFamily="2" charset="-78"/>
              </a:rPr>
              <a:t>اما در</a:t>
            </a:r>
            <a:r>
              <a:rPr lang="en-US" sz="1800" dirty="0">
                <a:solidFill>
                  <a:schemeClr val="tx1"/>
                </a:solidFill>
                <a:latin typeface="Frutiger-Black"/>
                <a:ea typeface="Calibri" panose="020F0502020204030204" pitchFamily="34" charset="0"/>
                <a:cs typeface="B Nazanin" panose="00000400000000000000" pitchFamily="2" charset="-78"/>
              </a:rPr>
              <a:t>TFP </a:t>
            </a:r>
            <a:r>
              <a:rPr lang="fa-IR" sz="1800" kern="100" dirty="0">
                <a:solidFill>
                  <a:schemeClr val="tx1"/>
                </a:solidFill>
                <a:latin typeface="Arial" panose="020B0604020202020204" pitchFamily="34" charset="0"/>
                <a:ea typeface="Calibri" panose="020F0502020204030204" pitchFamily="34" charset="0"/>
                <a:cs typeface="B Nazanin" panose="00000400000000000000" pitchFamily="2" charset="-78"/>
              </a:rPr>
              <a:t> فرض اینه که درمانگر هر چقدر </a:t>
            </a:r>
            <a:r>
              <a:rPr lang="en-US" sz="1800" kern="100" dirty="0" err="1">
                <a:solidFill>
                  <a:schemeClr val="tx1"/>
                </a:solidFill>
                <a:latin typeface="Frutiger-Black"/>
                <a:ea typeface="Calibri" panose="020F0502020204030204" pitchFamily="34" charset="0"/>
                <a:cs typeface="B Nazanin" panose="00000400000000000000" pitchFamily="2" charset="-78"/>
              </a:rPr>
              <a:t>mindminded</a:t>
            </a:r>
            <a:r>
              <a:rPr lang="fa-IR" sz="1800" kern="100" dirty="0">
                <a:solidFill>
                  <a:schemeClr val="tx1"/>
                </a:solidFill>
                <a:latin typeface="Arial" panose="020B0604020202020204" pitchFamily="34" charset="0"/>
                <a:ea typeface="Calibri" panose="020F0502020204030204" pitchFamily="34" charset="0"/>
                <a:cs typeface="B Nazanin" panose="00000400000000000000" pitchFamily="2" charset="-78"/>
              </a:rPr>
              <a:t> بشه، بیمار اگرسیوتر میشه</a:t>
            </a:r>
            <a:r>
              <a:rPr lang="en-US" sz="1800" kern="100" dirty="0">
                <a:solidFill>
                  <a:schemeClr val="tx1"/>
                </a:solidFill>
                <a:latin typeface="Arial" panose="020B0604020202020204" pitchFamily="34" charset="0"/>
                <a:ea typeface="Calibri" panose="020F0502020204030204" pitchFamily="34" charset="0"/>
                <a:cs typeface="B Nazanin" panose="00000400000000000000" pitchFamily="2" charset="-78"/>
              </a:rPr>
              <a:t>.</a:t>
            </a:r>
            <a:r>
              <a:rPr lang="fa-IR" sz="1800" kern="100" dirty="0">
                <a:solidFill>
                  <a:schemeClr val="tx1"/>
                </a:solidFill>
                <a:latin typeface="Arial" panose="020B0604020202020204" pitchFamily="34" charset="0"/>
                <a:ea typeface="Calibri" panose="020F0502020204030204" pitchFamily="34" charset="0"/>
                <a:cs typeface="B Nazanin" panose="00000400000000000000" pitchFamily="2" charset="-78"/>
              </a:rPr>
              <a:t> مثلا </a:t>
            </a:r>
            <a:r>
              <a:rPr lang="fa-IR" sz="1800" dirty="0">
                <a:solidFill>
                  <a:schemeClr val="tx1"/>
                </a:solidFill>
                <a:latin typeface="Arial" panose="020B0604020202020204" pitchFamily="34" charset="0"/>
                <a:ea typeface="Calibri" panose="020F0502020204030204" pitchFamily="34" charset="0"/>
                <a:cs typeface="B Nazanin" panose="00000400000000000000" pitchFamily="2" charset="-78"/>
              </a:rPr>
              <a:t>ممکنه ببینه درمانگر با بیمار خوب رفتار میکنه، ولی بیمار جلسه رو کنسل میکنه، از جلسه بعدی حرف نمیزنه. در جواب همه سوال های بیمار میگه نمیدونم. اگرشن به شکل پسیو هم ممکنه بروز پیدا کنه لزوما اگرشن عریان نیست</a:t>
            </a:r>
            <a:endParaRPr lang="fa-IR" sz="1800" kern="100" dirty="0">
              <a:solidFill>
                <a:schemeClr val="tx1"/>
              </a:solidFill>
              <a:latin typeface="Arial" panose="020B0604020202020204" pitchFamily="34" charset="0"/>
              <a:ea typeface="Calibri" panose="020F0502020204030204" pitchFamily="34" charset="0"/>
              <a:cs typeface="B Nazanin" panose="00000400000000000000" pitchFamily="2" charset="-78"/>
            </a:endParaRPr>
          </a:p>
          <a:p>
            <a:pPr marL="0" marR="0" algn="just" rtl="1">
              <a:lnSpc>
                <a:spcPct val="107000"/>
              </a:lnSpc>
              <a:spcBef>
                <a:spcPts val="0"/>
              </a:spcBef>
              <a:spcAft>
                <a:spcPts val="800"/>
              </a:spcAft>
            </a:pPr>
            <a:r>
              <a:rPr lang="fa-IR" sz="1800" kern="100" dirty="0">
                <a:solidFill>
                  <a:schemeClr val="tx1"/>
                </a:solidFill>
                <a:latin typeface="Arial" panose="020B0604020202020204" pitchFamily="34" charset="0"/>
                <a:ea typeface="Calibri" panose="020F0502020204030204" pitchFamily="34" charset="0"/>
                <a:cs typeface="B Nazanin" panose="00000400000000000000" pitchFamily="2" charset="-78"/>
              </a:rPr>
              <a:t>چرا این اتقاق میفته؟ چون بیماران سازمان مرزی از دلبستگی میترسن ( </a:t>
            </a:r>
            <a:r>
              <a:rPr lang="en-US" sz="1800" kern="100" dirty="0">
                <a:solidFill>
                  <a:schemeClr val="tx1"/>
                </a:solidFill>
                <a:latin typeface="Frutiger-Black"/>
                <a:ea typeface="Calibri" panose="020F0502020204030204" pitchFamily="34" charset="0"/>
                <a:cs typeface="B Nazanin" panose="00000400000000000000" pitchFamily="2" charset="-78"/>
              </a:rPr>
              <a:t>BPD</a:t>
            </a:r>
            <a:r>
              <a:rPr lang="fa-IR" sz="1800" kern="100" dirty="0">
                <a:solidFill>
                  <a:schemeClr val="tx1"/>
                </a:solidFill>
                <a:latin typeface="Arial" panose="020B0604020202020204" pitchFamily="34" charset="0"/>
                <a:ea typeface="Calibri" panose="020F0502020204030204" pitchFamily="34" charset="0"/>
                <a:cs typeface="B Nazanin" panose="00000400000000000000" pitchFamily="2" charset="-78"/>
              </a:rPr>
              <a:t>: مرزی از دلبستگی چون میترسه که نزدیک شه و بعد طرد شه به همین دلیل از ابتدا سعی میکنه که این نزدیکی اتفاق نیفته)</a:t>
            </a:r>
            <a:endParaRPr lang="en-US" sz="1800" kern="100" dirty="0">
              <a:solidFill>
                <a:schemeClr val="tx1"/>
              </a:solidFill>
              <a:latin typeface="Calibri" panose="020F0502020204030204" pitchFamily="34" charset="0"/>
              <a:ea typeface="Calibri" panose="020F0502020204030204" pitchFamily="34" charset="0"/>
              <a:cs typeface="B Nazanin" panose="00000400000000000000" pitchFamily="2" charset="-78"/>
            </a:endParaRPr>
          </a:p>
          <a:p>
            <a:pPr marL="0" marR="0" algn="just" rtl="1">
              <a:lnSpc>
                <a:spcPct val="107000"/>
              </a:lnSpc>
              <a:spcBef>
                <a:spcPts val="0"/>
              </a:spcBef>
              <a:spcAft>
                <a:spcPts val="800"/>
              </a:spcAft>
            </a:pPr>
            <a:r>
              <a:rPr lang="fa-IR" sz="1800" kern="100" dirty="0">
                <a:solidFill>
                  <a:schemeClr val="tx1"/>
                </a:solidFill>
                <a:latin typeface="Arial" panose="020B0604020202020204" pitchFamily="34" charset="0"/>
                <a:ea typeface="Calibri" panose="020F0502020204030204" pitchFamily="34" charset="0"/>
                <a:cs typeface="B Nazanin" panose="00000400000000000000" pitchFamily="2" charset="-78"/>
              </a:rPr>
              <a:t> </a:t>
            </a:r>
            <a:r>
              <a:rPr lang="en-US" sz="1800" kern="100" dirty="0">
                <a:solidFill>
                  <a:schemeClr val="tx1"/>
                </a:solidFill>
                <a:latin typeface="Frutiger-Black"/>
                <a:ea typeface="Calibri" panose="020F0502020204030204" pitchFamily="34" charset="0"/>
                <a:cs typeface="B Nazanin" panose="00000400000000000000" pitchFamily="2" charset="-78"/>
              </a:rPr>
              <a:t>NPD</a:t>
            </a:r>
            <a:r>
              <a:rPr lang="fa-IR" sz="1800" kern="100" dirty="0">
                <a:solidFill>
                  <a:schemeClr val="tx1"/>
                </a:solidFill>
                <a:latin typeface="Arial" panose="020B0604020202020204" pitchFamily="34" charset="0"/>
                <a:ea typeface="Calibri" panose="020F0502020204030204" pitchFamily="34" charset="0"/>
                <a:cs typeface="B Nazanin" panose="00000400000000000000" pitchFamily="2" charset="-78"/>
              </a:rPr>
              <a:t>: وقتی کسی خودمحوره یعنی صرفا روی خودش سرمایه گذاری کرده، میلش به شکل دهی ارتباط کمه به همین دلیل به ارتباط</a:t>
            </a:r>
            <a:r>
              <a:rPr lang="af-ZA" sz="1800" kern="100" dirty="0">
                <a:solidFill>
                  <a:schemeClr val="tx1"/>
                </a:solidFill>
                <a:latin typeface="Arial" panose="020B0604020202020204" pitchFamily="34" charset="0"/>
                <a:ea typeface="Calibri" panose="020F0502020204030204" pitchFamily="34" charset="0"/>
                <a:cs typeface="B Nazanin" panose="00000400000000000000" pitchFamily="2" charset="-78"/>
              </a:rPr>
              <a:t> </a:t>
            </a:r>
            <a:r>
              <a:rPr lang="fa-IR" sz="1800" kern="100" dirty="0">
                <a:solidFill>
                  <a:schemeClr val="tx1"/>
                </a:solidFill>
                <a:latin typeface="Arial" panose="020B0604020202020204" pitchFamily="34" charset="0"/>
                <a:ea typeface="Calibri" panose="020F0502020204030204" pitchFamily="34" charset="0"/>
                <a:cs typeface="B Nazanin" panose="00000400000000000000" pitchFamily="2" charset="-78"/>
              </a:rPr>
              <a:t> خیلی نیاز نداره، وقتی با کسی دلبستگی شکل میده حس ضعیف بودن میگیره چون انگار به یک نفر غیر از خودش نیاز پیدا کرده)</a:t>
            </a:r>
            <a:endParaRPr lang="en-US" sz="1800" kern="100" dirty="0">
              <a:solidFill>
                <a:schemeClr val="tx1"/>
              </a:solidFill>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2168032214"/>
      </p:ext>
    </p:extLst>
  </p:cSld>
  <p:clrMapOvr>
    <a:masterClrMapping/>
  </p:clrMapOvr>
</p:sld>
</file>

<file path=ppt/theme/theme1.xml><?xml version="1.0" encoding="utf-8"?>
<a:theme xmlns:a="http://schemas.openxmlformats.org/drawingml/2006/main" name="Frame">
  <a:themeElements>
    <a:clrScheme name="Frame">
      <a:dk1>
        <a:sysClr val="windowText" lastClr="000000"/>
      </a:dk1>
      <a:lt1>
        <a:sysClr val="window" lastClr="FFFFFF"/>
      </a:lt1>
      <a:dk2>
        <a:srgbClr val="4A3F38"/>
      </a:dk2>
      <a:lt2>
        <a:srgbClr val="EEEDCB"/>
      </a:lt2>
      <a:accent1>
        <a:srgbClr val="818E9F"/>
      </a:accent1>
      <a:accent2>
        <a:srgbClr val="D26400"/>
      </a:accent2>
      <a:accent3>
        <a:srgbClr val="C3BA45"/>
      </a:accent3>
      <a:accent4>
        <a:srgbClr val="8A8552"/>
      </a:accent4>
      <a:accent5>
        <a:srgbClr val="F3B843"/>
      </a:accent5>
      <a:accent6>
        <a:srgbClr val="786C71"/>
      </a:accent6>
      <a:hlink>
        <a:srgbClr val="46A7CA"/>
      </a:hlink>
      <a:folHlink>
        <a:srgbClr val="B2B2B2"/>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9935E573-C197-41A8-BCA1-5D5F62C560B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Frame</Template>
  <TotalTime>480</TotalTime>
  <Words>1771</Words>
  <Application>Microsoft Office PowerPoint</Application>
  <PresentationFormat>Widescreen</PresentationFormat>
  <Paragraphs>76</Paragraphs>
  <Slides>18</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B Nazanin</vt:lpstr>
      <vt:lpstr>Calibri</vt:lpstr>
      <vt:lpstr>Corbel</vt:lpstr>
      <vt:lpstr>Frutiger-Black</vt:lpstr>
      <vt:lpstr>Tahoma</vt:lpstr>
      <vt:lpstr>Times New Roman</vt:lpstr>
      <vt:lpstr>Wingdings 2</vt:lpstr>
      <vt:lpstr>Frame</vt:lpstr>
      <vt:lpstr>PowerPoint Presentation</vt:lpstr>
      <vt:lpstr>روان درمانی مبتنی بر انتقال</vt:lpstr>
      <vt:lpstr>Self-control </vt:lpstr>
      <vt:lpstr>Textbook of Psychoanalysis )first edition) Theories of Motivation in Psychoanalysis</vt:lpstr>
      <vt:lpstr>چرا به انگیزه اهمیت میدهیم؟ </vt:lpstr>
      <vt:lpstr>درمان یعنی چی؟</vt:lpstr>
      <vt:lpstr>ایده ی مهم کرنبرگ</vt:lpstr>
      <vt:lpstr>Mentalization</vt:lpstr>
      <vt:lpstr>تفاوت های TFP  و MBT</vt:lpstr>
      <vt:lpstr>Epistemic trust</vt:lpstr>
      <vt:lpstr>TREATMENT FRAME</vt:lpstr>
      <vt:lpstr>تفاوت های TFP  و ISTDP</vt:lpstr>
      <vt:lpstr>تفاوت های TFP  و ISTDP</vt:lpstr>
      <vt:lpstr>تفاوت های TFP  و ISTDP</vt:lpstr>
      <vt:lpstr>دلبستگی</vt:lpstr>
      <vt:lpstr>مشکل ISTDP برای بیماران مرزی</vt:lpstr>
      <vt:lpstr>PowerPoint Presentation</vt:lpstr>
      <vt:lpstr>تفاوت های TFP  و ISTDP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روان درمانی مبتنی بر انتقال</dc:title>
  <dc:creator>Amir mehdi Kadivar</dc:creator>
  <cp:lastModifiedBy>Negar Eskandari</cp:lastModifiedBy>
  <cp:revision>11</cp:revision>
  <dcterms:created xsi:type="dcterms:W3CDTF">2024-10-20T07:10:08Z</dcterms:created>
  <dcterms:modified xsi:type="dcterms:W3CDTF">2025-09-06T05:12:51Z</dcterms:modified>
</cp:coreProperties>
</file>