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av" ContentType="audio/wav"/>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316" r:id="rId2"/>
    <p:sldId id="258" r:id="rId3"/>
    <p:sldId id="383" r:id="rId4"/>
    <p:sldId id="364" r:id="rId5"/>
    <p:sldId id="365" r:id="rId6"/>
    <p:sldId id="366" r:id="rId7"/>
    <p:sldId id="367" r:id="rId8"/>
    <p:sldId id="368" r:id="rId9"/>
    <p:sldId id="369" r:id="rId10"/>
    <p:sldId id="370" r:id="rId11"/>
    <p:sldId id="371" r:id="rId12"/>
    <p:sldId id="372" r:id="rId13"/>
    <p:sldId id="373" r:id="rId14"/>
    <p:sldId id="374" r:id="rId15"/>
    <p:sldId id="375" r:id="rId16"/>
    <p:sldId id="384" r:id="rId17"/>
    <p:sldId id="376" r:id="rId18"/>
    <p:sldId id="377" r:id="rId19"/>
    <p:sldId id="385" r:id="rId20"/>
    <p:sldId id="379" r:id="rId21"/>
    <p:sldId id="380" r:id="rId22"/>
    <p:sldId id="381" r:id="rId23"/>
    <p:sldId id="382" r:id="rId24"/>
    <p:sldId id="318" r:id="rId25"/>
    <p:sldId id="319" r:id="rId26"/>
    <p:sldId id="320" r:id="rId27"/>
    <p:sldId id="317" r:id="rId28"/>
  </p:sldIdLst>
  <p:sldSz cx="9144000" cy="6858000" type="screen4x3"/>
  <p:notesSz cx="6815138" cy="99425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arzeshkar" initials="v"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E5FF"/>
    <a:srgbClr val="FFF6E3"/>
    <a:srgbClr val="FFFFFF"/>
    <a:srgbClr val="F7FFF8"/>
    <a:srgbClr val="F4FFF3"/>
    <a:srgbClr val="006600"/>
    <a:srgbClr val="E8FFD1"/>
    <a:srgbClr val="003300"/>
    <a:srgbClr val="D0E3B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33" autoAdjust="0"/>
    <p:restoredTop sz="94660"/>
  </p:normalViewPr>
  <p:slideViewPr>
    <p:cSldViewPr>
      <p:cViewPr varScale="1">
        <p:scale>
          <a:sx n="104" d="100"/>
          <a:sy n="104" d="100"/>
        </p:scale>
        <p:origin x="1872"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7A38EC-8B06-4AE1-B328-96E6893A95A1}" type="doc">
      <dgm:prSet loTypeId="urn:microsoft.com/office/officeart/2005/8/layout/radial1" loCatId="cycle" qsTypeId="urn:microsoft.com/office/officeart/2005/8/quickstyle/simple3" qsCatId="simple" csTypeId="urn:microsoft.com/office/officeart/2005/8/colors/colorful5" csCatId="colorful" phldr="1"/>
      <dgm:spPr/>
      <dgm:t>
        <a:bodyPr/>
        <a:lstStyle/>
        <a:p>
          <a:endParaRPr lang="en-US"/>
        </a:p>
      </dgm:t>
    </dgm:pt>
    <dgm:pt modelId="{AACCE59D-CF94-49B9-A341-DF09A6E5A7E5}">
      <dgm:prSet phldrT="[Text]"/>
      <dgm:spPr/>
      <dgm:t>
        <a:bodyPr/>
        <a:lstStyle/>
        <a:p>
          <a:r>
            <a:rPr lang="fa-IR" dirty="0" smtClean="0">
              <a:cs typeface="+mj-cs"/>
            </a:rPr>
            <a:t>ویژگی های فرهنگ سازمانی</a:t>
          </a:r>
          <a:endParaRPr lang="en-US" dirty="0">
            <a:cs typeface="+mj-cs"/>
          </a:endParaRPr>
        </a:p>
      </dgm:t>
    </dgm:pt>
    <dgm:pt modelId="{C0E9A49D-0FFA-48E6-AEC8-91AAB88995A6}" type="parTrans" cxnId="{E0FE7737-83D3-4745-8C75-E1945EC4D0B8}">
      <dgm:prSet/>
      <dgm:spPr/>
      <dgm:t>
        <a:bodyPr/>
        <a:lstStyle/>
        <a:p>
          <a:endParaRPr lang="en-US"/>
        </a:p>
      </dgm:t>
    </dgm:pt>
    <dgm:pt modelId="{100EE1F6-EC90-4A33-8153-4B50E4950EE2}" type="sibTrans" cxnId="{E0FE7737-83D3-4745-8C75-E1945EC4D0B8}">
      <dgm:prSet/>
      <dgm:spPr/>
      <dgm:t>
        <a:bodyPr/>
        <a:lstStyle/>
        <a:p>
          <a:endParaRPr lang="en-US"/>
        </a:p>
      </dgm:t>
    </dgm:pt>
    <dgm:pt modelId="{22634B9F-FF3D-488E-9221-1092E521F59E}">
      <dgm:prSet phldrT="[Text]"/>
      <dgm:spPr/>
      <dgm:t>
        <a:bodyPr/>
        <a:lstStyle/>
        <a:p>
          <a:r>
            <a:rPr lang="fa-IR" b="1" dirty="0" smtClean="0">
              <a:solidFill>
                <a:schemeClr val="bg1"/>
              </a:solidFill>
            </a:rPr>
            <a:t>خلاقیت و خطرپذیری</a:t>
          </a:r>
          <a:endParaRPr lang="en-US" b="1" dirty="0">
            <a:solidFill>
              <a:schemeClr val="bg1"/>
            </a:solidFill>
          </a:endParaRPr>
        </a:p>
      </dgm:t>
    </dgm:pt>
    <dgm:pt modelId="{22A4BE7A-8389-4D20-8A25-2371159BB520}" type="parTrans" cxnId="{AE62A3B5-21E9-4BB6-A7B9-D0E3B73ACD19}">
      <dgm:prSet/>
      <dgm:spPr/>
      <dgm:t>
        <a:bodyPr/>
        <a:lstStyle/>
        <a:p>
          <a:endParaRPr lang="en-US"/>
        </a:p>
      </dgm:t>
    </dgm:pt>
    <dgm:pt modelId="{C75387B1-FA77-4CC9-90A9-12B8446849B0}" type="sibTrans" cxnId="{AE62A3B5-21E9-4BB6-A7B9-D0E3B73ACD19}">
      <dgm:prSet/>
      <dgm:spPr/>
      <dgm:t>
        <a:bodyPr/>
        <a:lstStyle/>
        <a:p>
          <a:endParaRPr lang="en-US"/>
        </a:p>
      </dgm:t>
    </dgm:pt>
    <dgm:pt modelId="{87E80444-024F-43BB-AB5F-2F0EF3A0B208}">
      <dgm:prSet phldrT="[Text]"/>
      <dgm:spPr/>
      <dgm:t>
        <a:bodyPr/>
        <a:lstStyle/>
        <a:p>
          <a:r>
            <a:rPr lang="fa-IR" b="1" dirty="0" smtClean="0">
              <a:solidFill>
                <a:schemeClr val="bg1"/>
              </a:solidFill>
            </a:rPr>
            <a:t>توجه به جزئیات</a:t>
          </a:r>
          <a:endParaRPr lang="en-US" b="1" dirty="0">
            <a:solidFill>
              <a:schemeClr val="bg1"/>
            </a:solidFill>
          </a:endParaRPr>
        </a:p>
      </dgm:t>
    </dgm:pt>
    <dgm:pt modelId="{1D64F275-800E-4BD5-8C64-A6DC64D78677}" type="parTrans" cxnId="{A101CD68-242E-4FA9-B297-34C9341AF625}">
      <dgm:prSet/>
      <dgm:spPr/>
      <dgm:t>
        <a:bodyPr/>
        <a:lstStyle/>
        <a:p>
          <a:endParaRPr lang="en-US"/>
        </a:p>
      </dgm:t>
    </dgm:pt>
    <dgm:pt modelId="{B4F6A68C-38B3-4D3F-AF66-6347CB39E3B3}" type="sibTrans" cxnId="{A101CD68-242E-4FA9-B297-34C9341AF625}">
      <dgm:prSet/>
      <dgm:spPr/>
      <dgm:t>
        <a:bodyPr/>
        <a:lstStyle/>
        <a:p>
          <a:endParaRPr lang="en-US"/>
        </a:p>
      </dgm:t>
    </dgm:pt>
    <dgm:pt modelId="{8860EE84-8D3B-41B6-B507-1B820E3D0171}">
      <dgm:prSet phldrT="[Text]"/>
      <dgm:spPr/>
      <dgm:t>
        <a:bodyPr/>
        <a:lstStyle/>
        <a:p>
          <a:r>
            <a:rPr lang="fa-IR" b="1" dirty="0" smtClean="0">
              <a:solidFill>
                <a:schemeClr val="bg1"/>
              </a:solidFill>
            </a:rPr>
            <a:t>توجه به نتیجه</a:t>
          </a:r>
          <a:endParaRPr lang="en-US" b="1" dirty="0">
            <a:solidFill>
              <a:schemeClr val="bg1"/>
            </a:solidFill>
          </a:endParaRPr>
        </a:p>
      </dgm:t>
    </dgm:pt>
    <dgm:pt modelId="{431C3340-46BE-4E4E-8E50-29022F3CF2D7}" type="parTrans" cxnId="{893C57BF-18AF-41D4-9925-44E1D9D39662}">
      <dgm:prSet/>
      <dgm:spPr/>
      <dgm:t>
        <a:bodyPr/>
        <a:lstStyle/>
        <a:p>
          <a:endParaRPr lang="en-US"/>
        </a:p>
      </dgm:t>
    </dgm:pt>
    <dgm:pt modelId="{90F7CF0F-3C14-4863-BD07-C3D8D67DDFE7}" type="sibTrans" cxnId="{893C57BF-18AF-41D4-9925-44E1D9D39662}">
      <dgm:prSet/>
      <dgm:spPr/>
      <dgm:t>
        <a:bodyPr/>
        <a:lstStyle/>
        <a:p>
          <a:endParaRPr lang="en-US"/>
        </a:p>
      </dgm:t>
    </dgm:pt>
    <dgm:pt modelId="{6D6A8D99-53A6-48CF-9D6A-4957CD7A6BD3}">
      <dgm:prSet phldrT="[Text]"/>
      <dgm:spPr/>
      <dgm:t>
        <a:bodyPr/>
        <a:lstStyle/>
        <a:p>
          <a:r>
            <a:rPr lang="fa-IR" b="1" dirty="0" smtClean="0">
              <a:solidFill>
                <a:schemeClr val="bg1"/>
              </a:solidFill>
            </a:rPr>
            <a:t>توجه به افراد </a:t>
          </a:r>
          <a:endParaRPr lang="en-US" b="1" dirty="0">
            <a:solidFill>
              <a:schemeClr val="bg1"/>
            </a:solidFill>
          </a:endParaRPr>
        </a:p>
      </dgm:t>
    </dgm:pt>
    <dgm:pt modelId="{46FE8AC3-9241-44A0-BDA2-0BC47C880740}" type="parTrans" cxnId="{D061BBA5-66F3-41E1-AC5E-D42549CFF125}">
      <dgm:prSet/>
      <dgm:spPr/>
      <dgm:t>
        <a:bodyPr/>
        <a:lstStyle/>
        <a:p>
          <a:endParaRPr lang="en-US"/>
        </a:p>
      </dgm:t>
    </dgm:pt>
    <dgm:pt modelId="{56EBEB4D-54EF-4DB1-8B9F-E1C4CD6830ED}" type="sibTrans" cxnId="{D061BBA5-66F3-41E1-AC5E-D42549CFF125}">
      <dgm:prSet/>
      <dgm:spPr/>
      <dgm:t>
        <a:bodyPr/>
        <a:lstStyle/>
        <a:p>
          <a:endParaRPr lang="en-US"/>
        </a:p>
      </dgm:t>
    </dgm:pt>
    <dgm:pt modelId="{CE09FF4E-775B-4AA1-85CA-117075DF3E18}">
      <dgm:prSet phldrT="[Text]"/>
      <dgm:spPr/>
      <dgm:t>
        <a:bodyPr/>
        <a:lstStyle/>
        <a:p>
          <a:r>
            <a:rPr lang="fa-IR" b="1" dirty="0" smtClean="0">
              <a:solidFill>
                <a:schemeClr val="bg1"/>
              </a:solidFill>
            </a:rPr>
            <a:t>تشکیل تیم</a:t>
          </a:r>
          <a:endParaRPr lang="en-US" b="1" dirty="0">
            <a:solidFill>
              <a:schemeClr val="bg1"/>
            </a:solidFill>
          </a:endParaRPr>
        </a:p>
      </dgm:t>
    </dgm:pt>
    <dgm:pt modelId="{4299CD24-C4A4-4998-B7EA-70F39DCFED99}" type="parTrans" cxnId="{F307F2F4-9399-4C6B-8F09-FA906F3C5207}">
      <dgm:prSet/>
      <dgm:spPr/>
      <dgm:t>
        <a:bodyPr/>
        <a:lstStyle/>
        <a:p>
          <a:endParaRPr lang="en-US"/>
        </a:p>
      </dgm:t>
    </dgm:pt>
    <dgm:pt modelId="{26AF0FC3-9FFB-4B09-AFBA-0EE26402FFD1}" type="sibTrans" cxnId="{F307F2F4-9399-4C6B-8F09-FA906F3C5207}">
      <dgm:prSet/>
      <dgm:spPr/>
      <dgm:t>
        <a:bodyPr/>
        <a:lstStyle/>
        <a:p>
          <a:endParaRPr lang="en-US"/>
        </a:p>
      </dgm:t>
    </dgm:pt>
    <dgm:pt modelId="{F837ABAA-3D65-473A-BF97-2B60048C1020}">
      <dgm:prSet phldrT="[Text]"/>
      <dgm:spPr/>
      <dgm:t>
        <a:bodyPr/>
        <a:lstStyle/>
        <a:p>
          <a:r>
            <a:rPr lang="fa-IR" b="1" dirty="0" smtClean="0">
              <a:solidFill>
                <a:schemeClr val="bg1"/>
              </a:solidFill>
            </a:rPr>
            <a:t>تحول</a:t>
          </a:r>
          <a:endParaRPr lang="en-US" b="1" dirty="0">
            <a:solidFill>
              <a:schemeClr val="bg1"/>
            </a:solidFill>
          </a:endParaRPr>
        </a:p>
      </dgm:t>
    </dgm:pt>
    <dgm:pt modelId="{09AF4B52-45CA-4039-BD90-4CED88D67389}" type="parTrans" cxnId="{581F6784-7511-416C-A695-3811102BB35B}">
      <dgm:prSet/>
      <dgm:spPr/>
      <dgm:t>
        <a:bodyPr/>
        <a:lstStyle/>
        <a:p>
          <a:endParaRPr lang="en-US"/>
        </a:p>
      </dgm:t>
    </dgm:pt>
    <dgm:pt modelId="{50DC57ED-B00A-48D0-B613-214609092DE2}" type="sibTrans" cxnId="{581F6784-7511-416C-A695-3811102BB35B}">
      <dgm:prSet/>
      <dgm:spPr/>
      <dgm:t>
        <a:bodyPr/>
        <a:lstStyle/>
        <a:p>
          <a:endParaRPr lang="en-US"/>
        </a:p>
      </dgm:t>
    </dgm:pt>
    <dgm:pt modelId="{F6C41330-8D82-43F7-A408-06331B55559C}">
      <dgm:prSet phldrT="[Text]"/>
      <dgm:spPr/>
      <dgm:t>
        <a:bodyPr/>
        <a:lstStyle/>
        <a:p>
          <a:r>
            <a:rPr lang="fa-IR" b="1" dirty="0" smtClean="0">
              <a:solidFill>
                <a:schemeClr val="bg1"/>
              </a:solidFill>
            </a:rPr>
            <a:t>ثبات یا پایداری</a:t>
          </a:r>
          <a:endParaRPr lang="en-US" b="1" dirty="0">
            <a:solidFill>
              <a:schemeClr val="bg1"/>
            </a:solidFill>
          </a:endParaRPr>
        </a:p>
      </dgm:t>
    </dgm:pt>
    <dgm:pt modelId="{324556C7-E604-4108-A105-2AFFE9E07426}" type="parTrans" cxnId="{13C39A9C-1FD1-4395-ACAF-4D50D6A7B7ED}">
      <dgm:prSet/>
      <dgm:spPr/>
      <dgm:t>
        <a:bodyPr/>
        <a:lstStyle/>
        <a:p>
          <a:endParaRPr lang="en-US"/>
        </a:p>
      </dgm:t>
    </dgm:pt>
    <dgm:pt modelId="{4CD31FEF-02E7-4F4F-AC25-FCA2F90B8C35}" type="sibTrans" cxnId="{13C39A9C-1FD1-4395-ACAF-4D50D6A7B7ED}">
      <dgm:prSet/>
      <dgm:spPr/>
      <dgm:t>
        <a:bodyPr/>
        <a:lstStyle/>
        <a:p>
          <a:endParaRPr lang="en-US"/>
        </a:p>
      </dgm:t>
    </dgm:pt>
    <dgm:pt modelId="{B0D7C345-007E-4281-9A83-3989C04BD40F}" type="pres">
      <dgm:prSet presAssocID="{8A7A38EC-8B06-4AE1-B328-96E6893A95A1}" presName="cycle" presStyleCnt="0">
        <dgm:presLayoutVars>
          <dgm:chMax val="1"/>
          <dgm:dir/>
          <dgm:animLvl val="ctr"/>
          <dgm:resizeHandles val="exact"/>
        </dgm:presLayoutVars>
      </dgm:prSet>
      <dgm:spPr/>
      <dgm:t>
        <a:bodyPr/>
        <a:lstStyle/>
        <a:p>
          <a:endParaRPr lang="en-US"/>
        </a:p>
      </dgm:t>
    </dgm:pt>
    <dgm:pt modelId="{24BEBCBE-4CF7-489A-9F23-8D95926EF364}" type="pres">
      <dgm:prSet presAssocID="{AACCE59D-CF94-49B9-A341-DF09A6E5A7E5}" presName="centerShape" presStyleLbl="node0" presStyleIdx="0" presStyleCnt="1"/>
      <dgm:spPr/>
      <dgm:t>
        <a:bodyPr/>
        <a:lstStyle/>
        <a:p>
          <a:endParaRPr lang="en-US"/>
        </a:p>
      </dgm:t>
    </dgm:pt>
    <dgm:pt modelId="{E240ABA3-E492-4B79-A890-D430BB0811E9}" type="pres">
      <dgm:prSet presAssocID="{22A4BE7A-8389-4D20-8A25-2371159BB520}" presName="Name9" presStyleLbl="parChTrans1D2" presStyleIdx="0" presStyleCnt="7"/>
      <dgm:spPr/>
      <dgm:t>
        <a:bodyPr/>
        <a:lstStyle/>
        <a:p>
          <a:endParaRPr lang="en-US"/>
        </a:p>
      </dgm:t>
    </dgm:pt>
    <dgm:pt modelId="{B5E4BCFF-EEAC-420A-A49A-76CB9A5C32DD}" type="pres">
      <dgm:prSet presAssocID="{22A4BE7A-8389-4D20-8A25-2371159BB520}" presName="connTx" presStyleLbl="parChTrans1D2" presStyleIdx="0" presStyleCnt="7"/>
      <dgm:spPr/>
      <dgm:t>
        <a:bodyPr/>
        <a:lstStyle/>
        <a:p>
          <a:endParaRPr lang="en-US"/>
        </a:p>
      </dgm:t>
    </dgm:pt>
    <dgm:pt modelId="{5C08854F-333A-4D46-9390-9B86D424BCF8}" type="pres">
      <dgm:prSet presAssocID="{22634B9F-FF3D-488E-9221-1092E521F59E}" presName="node" presStyleLbl="node1" presStyleIdx="0" presStyleCnt="7">
        <dgm:presLayoutVars>
          <dgm:bulletEnabled val="1"/>
        </dgm:presLayoutVars>
      </dgm:prSet>
      <dgm:spPr/>
      <dgm:t>
        <a:bodyPr/>
        <a:lstStyle/>
        <a:p>
          <a:endParaRPr lang="en-US"/>
        </a:p>
      </dgm:t>
    </dgm:pt>
    <dgm:pt modelId="{3CA97242-7569-4C09-84E6-1673A512CD55}" type="pres">
      <dgm:prSet presAssocID="{1D64F275-800E-4BD5-8C64-A6DC64D78677}" presName="Name9" presStyleLbl="parChTrans1D2" presStyleIdx="1" presStyleCnt="7"/>
      <dgm:spPr/>
      <dgm:t>
        <a:bodyPr/>
        <a:lstStyle/>
        <a:p>
          <a:endParaRPr lang="en-US"/>
        </a:p>
      </dgm:t>
    </dgm:pt>
    <dgm:pt modelId="{381F2371-BE61-4D1F-9365-1324831C086A}" type="pres">
      <dgm:prSet presAssocID="{1D64F275-800E-4BD5-8C64-A6DC64D78677}" presName="connTx" presStyleLbl="parChTrans1D2" presStyleIdx="1" presStyleCnt="7"/>
      <dgm:spPr/>
      <dgm:t>
        <a:bodyPr/>
        <a:lstStyle/>
        <a:p>
          <a:endParaRPr lang="en-US"/>
        </a:p>
      </dgm:t>
    </dgm:pt>
    <dgm:pt modelId="{52DD71F9-2625-4867-A07C-722E77F3C505}" type="pres">
      <dgm:prSet presAssocID="{87E80444-024F-43BB-AB5F-2F0EF3A0B208}" presName="node" presStyleLbl="node1" presStyleIdx="1" presStyleCnt="7">
        <dgm:presLayoutVars>
          <dgm:bulletEnabled val="1"/>
        </dgm:presLayoutVars>
      </dgm:prSet>
      <dgm:spPr/>
      <dgm:t>
        <a:bodyPr/>
        <a:lstStyle/>
        <a:p>
          <a:endParaRPr lang="en-US"/>
        </a:p>
      </dgm:t>
    </dgm:pt>
    <dgm:pt modelId="{69ADB481-0EFE-4DDB-843C-C7668A049CB1}" type="pres">
      <dgm:prSet presAssocID="{431C3340-46BE-4E4E-8E50-29022F3CF2D7}" presName="Name9" presStyleLbl="parChTrans1D2" presStyleIdx="2" presStyleCnt="7"/>
      <dgm:spPr/>
      <dgm:t>
        <a:bodyPr/>
        <a:lstStyle/>
        <a:p>
          <a:endParaRPr lang="en-US"/>
        </a:p>
      </dgm:t>
    </dgm:pt>
    <dgm:pt modelId="{8A24034A-7D02-43DF-B64C-D2E5337986D9}" type="pres">
      <dgm:prSet presAssocID="{431C3340-46BE-4E4E-8E50-29022F3CF2D7}" presName="connTx" presStyleLbl="parChTrans1D2" presStyleIdx="2" presStyleCnt="7"/>
      <dgm:spPr/>
      <dgm:t>
        <a:bodyPr/>
        <a:lstStyle/>
        <a:p>
          <a:endParaRPr lang="en-US"/>
        </a:p>
      </dgm:t>
    </dgm:pt>
    <dgm:pt modelId="{F585F03B-4544-49BA-923E-A89CE88E5918}" type="pres">
      <dgm:prSet presAssocID="{8860EE84-8D3B-41B6-B507-1B820E3D0171}" presName="node" presStyleLbl="node1" presStyleIdx="2" presStyleCnt="7">
        <dgm:presLayoutVars>
          <dgm:bulletEnabled val="1"/>
        </dgm:presLayoutVars>
      </dgm:prSet>
      <dgm:spPr/>
      <dgm:t>
        <a:bodyPr/>
        <a:lstStyle/>
        <a:p>
          <a:endParaRPr lang="en-US"/>
        </a:p>
      </dgm:t>
    </dgm:pt>
    <dgm:pt modelId="{6C053999-FB03-4E1B-B121-D5A5447FA291}" type="pres">
      <dgm:prSet presAssocID="{46FE8AC3-9241-44A0-BDA2-0BC47C880740}" presName="Name9" presStyleLbl="parChTrans1D2" presStyleIdx="3" presStyleCnt="7"/>
      <dgm:spPr/>
      <dgm:t>
        <a:bodyPr/>
        <a:lstStyle/>
        <a:p>
          <a:endParaRPr lang="en-US"/>
        </a:p>
      </dgm:t>
    </dgm:pt>
    <dgm:pt modelId="{32C0820B-472B-4D38-BAE4-90121FF9CBD3}" type="pres">
      <dgm:prSet presAssocID="{46FE8AC3-9241-44A0-BDA2-0BC47C880740}" presName="connTx" presStyleLbl="parChTrans1D2" presStyleIdx="3" presStyleCnt="7"/>
      <dgm:spPr/>
      <dgm:t>
        <a:bodyPr/>
        <a:lstStyle/>
        <a:p>
          <a:endParaRPr lang="en-US"/>
        </a:p>
      </dgm:t>
    </dgm:pt>
    <dgm:pt modelId="{FB3D732F-7D54-4AB4-8723-200DCAD2E21E}" type="pres">
      <dgm:prSet presAssocID="{6D6A8D99-53A6-48CF-9D6A-4957CD7A6BD3}" presName="node" presStyleLbl="node1" presStyleIdx="3" presStyleCnt="7">
        <dgm:presLayoutVars>
          <dgm:bulletEnabled val="1"/>
        </dgm:presLayoutVars>
      </dgm:prSet>
      <dgm:spPr/>
      <dgm:t>
        <a:bodyPr/>
        <a:lstStyle/>
        <a:p>
          <a:endParaRPr lang="en-US"/>
        </a:p>
      </dgm:t>
    </dgm:pt>
    <dgm:pt modelId="{D3A031BC-77BC-4E36-BBA6-DFC88FDA883E}" type="pres">
      <dgm:prSet presAssocID="{4299CD24-C4A4-4998-B7EA-70F39DCFED99}" presName="Name9" presStyleLbl="parChTrans1D2" presStyleIdx="4" presStyleCnt="7"/>
      <dgm:spPr/>
      <dgm:t>
        <a:bodyPr/>
        <a:lstStyle/>
        <a:p>
          <a:endParaRPr lang="en-US"/>
        </a:p>
      </dgm:t>
    </dgm:pt>
    <dgm:pt modelId="{03FF27CE-B229-4C76-B3D8-84F054B320AA}" type="pres">
      <dgm:prSet presAssocID="{4299CD24-C4A4-4998-B7EA-70F39DCFED99}" presName="connTx" presStyleLbl="parChTrans1D2" presStyleIdx="4" presStyleCnt="7"/>
      <dgm:spPr/>
      <dgm:t>
        <a:bodyPr/>
        <a:lstStyle/>
        <a:p>
          <a:endParaRPr lang="en-US"/>
        </a:p>
      </dgm:t>
    </dgm:pt>
    <dgm:pt modelId="{A1CB631D-8157-4592-BECA-A4528D9E7166}" type="pres">
      <dgm:prSet presAssocID="{CE09FF4E-775B-4AA1-85CA-117075DF3E18}" presName="node" presStyleLbl="node1" presStyleIdx="4" presStyleCnt="7">
        <dgm:presLayoutVars>
          <dgm:bulletEnabled val="1"/>
        </dgm:presLayoutVars>
      </dgm:prSet>
      <dgm:spPr/>
      <dgm:t>
        <a:bodyPr/>
        <a:lstStyle/>
        <a:p>
          <a:endParaRPr lang="en-US"/>
        </a:p>
      </dgm:t>
    </dgm:pt>
    <dgm:pt modelId="{B9DA4187-A374-4CA3-9769-A0DBE77CEE03}" type="pres">
      <dgm:prSet presAssocID="{09AF4B52-45CA-4039-BD90-4CED88D67389}" presName="Name9" presStyleLbl="parChTrans1D2" presStyleIdx="5" presStyleCnt="7"/>
      <dgm:spPr/>
      <dgm:t>
        <a:bodyPr/>
        <a:lstStyle/>
        <a:p>
          <a:endParaRPr lang="en-US"/>
        </a:p>
      </dgm:t>
    </dgm:pt>
    <dgm:pt modelId="{CE689550-272D-4CFD-B060-5B621A78E97E}" type="pres">
      <dgm:prSet presAssocID="{09AF4B52-45CA-4039-BD90-4CED88D67389}" presName="connTx" presStyleLbl="parChTrans1D2" presStyleIdx="5" presStyleCnt="7"/>
      <dgm:spPr/>
      <dgm:t>
        <a:bodyPr/>
        <a:lstStyle/>
        <a:p>
          <a:endParaRPr lang="en-US"/>
        </a:p>
      </dgm:t>
    </dgm:pt>
    <dgm:pt modelId="{35BD871D-857B-436B-9AD3-3245A8751D6B}" type="pres">
      <dgm:prSet presAssocID="{F837ABAA-3D65-473A-BF97-2B60048C1020}" presName="node" presStyleLbl="node1" presStyleIdx="5" presStyleCnt="7">
        <dgm:presLayoutVars>
          <dgm:bulletEnabled val="1"/>
        </dgm:presLayoutVars>
      </dgm:prSet>
      <dgm:spPr/>
      <dgm:t>
        <a:bodyPr/>
        <a:lstStyle/>
        <a:p>
          <a:endParaRPr lang="en-US"/>
        </a:p>
      </dgm:t>
    </dgm:pt>
    <dgm:pt modelId="{66ECC078-535A-4420-AE1F-E41EF4E5D1F8}" type="pres">
      <dgm:prSet presAssocID="{324556C7-E604-4108-A105-2AFFE9E07426}" presName="Name9" presStyleLbl="parChTrans1D2" presStyleIdx="6" presStyleCnt="7"/>
      <dgm:spPr/>
      <dgm:t>
        <a:bodyPr/>
        <a:lstStyle/>
        <a:p>
          <a:endParaRPr lang="en-US"/>
        </a:p>
      </dgm:t>
    </dgm:pt>
    <dgm:pt modelId="{7F3C4034-33E2-4842-9FC5-4C6390AEF30A}" type="pres">
      <dgm:prSet presAssocID="{324556C7-E604-4108-A105-2AFFE9E07426}" presName="connTx" presStyleLbl="parChTrans1D2" presStyleIdx="6" presStyleCnt="7"/>
      <dgm:spPr/>
      <dgm:t>
        <a:bodyPr/>
        <a:lstStyle/>
        <a:p>
          <a:endParaRPr lang="en-US"/>
        </a:p>
      </dgm:t>
    </dgm:pt>
    <dgm:pt modelId="{6F895F5E-4809-400D-A685-1C1E5A77916A}" type="pres">
      <dgm:prSet presAssocID="{F6C41330-8D82-43F7-A408-06331B55559C}" presName="node" presStyleLbl="node1" presStyleIdx="6" presStyleCnt="7">
        <dgm:presLayoutVars>
          <dgm:bulletEnabled val="1"/>
        </dgm:presLayoutVars>
      </dgm:prSet>
      <dgm:spPr/>
      <dgm:t>
        <a:bodyPr/>
        <a:lstStyle/>
        <a:p>
          <a:endParaRPr lang="en-US"/>
        </a:p>
      </dgm:t>
    </dgm:pt>
  </dgm:ptLst>
  <dgm:cxnLst>
    <dgm:cxn modelId="{46CE20C9-C2EB-41C9-9895-3C78A494F13F}" type="presOf" srcId="{431C3340-46BE-4E4E-8E50-29022F3CF2D7}" destId="{8A24034A-7D02-43DF-B64C-D2E5337986D9}" srcOrd="1" destOrd="0" presId="urn:microsoft.com/office/officeart/2005/8/layout/radial1"/>
    <dgm:cxn modelId="{94B13B8F-3C50-4446-84BC-AF3E3FE9E71E}" type="presOf" srcId="{8860EE84-8D3B-41B6-B507-1B820E3D0171}" destId="{F585F03B-4544-49BA-923E-A89CE88E5918}" srcOrd="0" destOrd="0" presId="urn:microsoft.com/office/officeart/2005/8/layout/radial1"/>
    <dgm:cxn modelId="{F4EF9140-9FFE-47D0-BADB-3BD756A63734}" type="presOf" srcId="{1D64F275-800E-4BD5-8C64-A6DC64D78677}" destId="{381F2371-BE61-4D1F-9365-1324831C086A}" srcOrd="1" destOrd="0" presId="urn:microsoft.com/office/officeart/2005/8/layout/radial1"/>
    <dgm:cxn modelId="{6FD9EE9B-1749-4AE7-AEE3-CF99BA64CD68}" type="presOf" srcId="{09AF4B52-45CA-4039-BD90-4CED88D67389}" destId="{CE689550-272D-4CFD-B060-5B621A78E97E}" srcOrd="1" destOrd="0" presId="urn:microsoft.com/office/officeart/2005/8/layout/radial1"/>
    <dgm:cxn modelId="{A101CD68-242E-4FA9-B297-34C9341AF625}" srcId="{AACCE59D-CF94-49B9-A341-DF09A6E5A7E5}" destId="{87E80444-024F-43BB-AB5F-2F0EF3A0B208}" srcOrd="1" destOrd="0" parTransId="{1D64F275-800E-4BD5-8C64-A6DC64D78677}" sibTransId="{B4F6A68C-38B3-4D3F-AF66-6347CB39E3B3}"/>
    <dgm:cxn modelId="{BD2A5717-6764-4CB8-B2D2-001DECC699E6}" type="presOf" srcId="{1D64F275-800E-4BD5-8C64-A6DC64D78677}" destId="{3CA97242-7569-4C09-84E6-1673A512CD55}" srcOrd="0" destOrd="0" presId="urn:microsoft.com/office/officeart/2005/8/layout/radial1"/>
    <dgm:cxn modelId="{3112F8E4-D569-4378-9A21-40014DE5A6DC}" type="presOf" srcId="{4299CD24-C4A4-4998-B7EA-70F39DCFED99}" destId="{D3A031BC-77BC-4E36-BBA6-DFC88FDA883E}" srcOrd="0" destOrd="0" presId="urn:microsoft.com/office/officeart/2005/8/layout/radial1"/>
    <dgm:cxn modelId="{13C39A9C-1FD1-4395-ACAF-4D50D6A7B7ED}" srcId="{AACCE59D-CF94-49B9-A341-DF09A6E5A7E5}" destId="{F6C41330-8D82-43F7-A408-06331B55559C}" srcOrd="6" destOrd="0" parTransId="{324556C7-E604-4108-A105-2AFFE9E07426}" sibTransId="{4CD31FEF-02E7-4F4F-AC25-FCA2F90B8C35}"/>
    <dgm:cxn modelId="{6D7591F3-0601-46C7-8AA3-B4ADA99D13E1}" type="presOf" srcId="{324556C7-E604-4108-A105-2AFFE9E07426}" destId="{66ECC078-535A-4420-AE1F-E41EF4E5D1F8}" srcOrd="0" destOrd="0" presId="urn:microsoft.com/office/officeart/2005/8/layout/radial1"/>
    <dgm:cxn modelId="{CFD50F4D-7266-4E23-9FCC-30BB11A1069B}" type="presOf" srcId="{F837ABAA-3D65-473A-BF97-2B60048C1020}" destId="{35BD871D-857B-436B-9AD3-3245A8751D6B}" srcOrd="0" destOrd="0" presId="urn:microsoft.com/office/officeart/2005/8/layout/radial1"/>
    <dgm:cxn modelId="{AE2608BF-33AD-47FD-816D-A66BA92A70C5}" type="presOf" srcId="{4299CD24-C4A4-4998-B7EA-70F39DCFED99}" destId="{03FF27CE-B229-4C76-B3D8-84F054B320AA}" srcOrd="1" destOrd="0" presId="urn:microsoft.com/office/officeart/2005/8/layout/radial1"/>
    <dgm:cxn modelId="{910D6055-A30F-4EA3-B381-7D5852223D47}" type="presOf" srcId="{8A7A38EC-8B06-4AE1-B328-96E6893A95A1}" destId="{B0D7C345-007E-4281-9A83-3989C04BD40F}" srcOrd="0" destOrd="0" presId="urn:microsoft.com/office/officeart/2005/8/layout/radial1"/>
    <dgm:cxn modelId="{B3142D02-702C-49C6-8365-CD2B03D4B3E4}" type="presOf" srcId="{22A4BE7A-8389-4D20-8A25-2371159BB520}" destId="{B5E4BCFF-EEAC-420A-A49A-76CB9A5C32DD}" srcOrd="1" destOrd="0" presId="urn:microsoft.com/office/officeart/2005/8/layout/radial1"/>
    <dgm:cxn modelId="{746A1210-265C-4200-B22D-7BF53C98F637}" type="presOf" srcId="{46FE8AC3-9241-44A0-BDA2-0BC47C880740}" destId="{6C053999-FB03-4E1B-B121-D5A5447FA291}" srcOrd="0" destOrd="0" presId="urn:microsoft.com/office/officeart/2005/8/layout/radial1"/>
    <dgm:cxn modelId="{581F6784-7511-416C-A695-3811102BB35B}" srcId="{AACCE59D-CF94-49B9-A341-DF09A6E5A7E5}" destId="{F837ABAA-3D65-473A-BF97-2B60048C1020}" srcOrd="5" destOrd="0" parTransId="{09AF4B52-45CA-4039-BD90-4CED88D67389}" sibTransId="{50DC57ED-B00A-48D0-B613-214609092DE2}"/>
    <dgm:cxn modelId="{FE401B40-4A04-4F3B-B9A6-DD3EEF589CFF}" type="presOf" srcId="{22A4BE7A-8389-4D20-8A25-2371159BB520}" destId="{E240ABA3-E492-4B79-A890-D430BB0811E9}" srcOrd="0" destOrd="0" presId="urn:microsoft.com/office/officeart/2005/8/layout/radial1"/>
    <dgm:cxn modelId="{00ECD830-AC2C-474E-B3B0-FFDA6B70C41C}" type="presOf" srcId="{324556C7-E604-4108-A105-2AFFE9E07426}" destId="{7F3C4034-33E2-4842-9FC5-4C6390AEF30A}" srcOrd="1" destOrd="0" presId="urn:microsoft.com/office/officeart/2005/8/layout/radial1"/>
    <dgm:cxn modelId="{15EA624D-3AB9-4ADF-8A60-BA434504700B}" type="presOf" srcId="{CE09FF4E-775B-4AA1-85CA-117075DF3E18}" destId="{A1CB631D-8157-4592-BECA-A4528D9E7166}" srcOrd="0" destOrd="0" presId="urn:microsoft.com/office/officeart/2005/8/layout/radial1"/>
    <dgm:cxn modelId="{08221EA6-00E0-4DAE-9550-949DF469D672}" type="presOf" srcId="{F6C41330-8D82-43F7-A408-06331B55559C}" destId="{6F895F5E-4809-400D-A685-1C1E5A77916A}" srcOrd="0" destOrd="0" presId="urn:microsoft.com/office/officeart/2005/8/layout/radial1"/>
    <dgm:cxn modelId="{BEC6F68A-1862-49FF-927A-33D741D65E80}" type="presOf" srcId="{6D6A8D99-53A6-48CF-9D6A-4957CD7A6BD3}" destId="{FB3D732F-7D54-4AB4-8723-200DCAD2E21E}" srcOrd="0" destOrd="0" presId="urn:microsoft.com/office/officeart/2005/8/layout/radial1"/>
    <dgm:cxn modelId="{7A9A0824-2B0B-424A-A602-218A4E94ECAA}" type="presOf" srcId="{AACCE59D-CF94-49B9-A341-DF09A6E5A7E5}" destId="{24BEBCBE-4CF7-489A-9F23-8D95926EF364}" srcOrd="0" destOrd="0" presId="urn:microsoft.com/office/officeart/2005/8/layout/radial1"/>
    <dgm:cxn modelId="{AE62A3B5-21E9-4BB6-A7B9-D0E3B73ACD19}" srcId="{AACCE59D-CF94-49B9-A341-DF09A6E5A7E5}" destId="{22634B9F-FF3D-488E-9221-1092E521F59E}" srcOrd="0" destOrd="0" parTransId="{22A4BE7A-8389-4D20-8A25-2371159BB520}" sibTransId="{C75387B1-FA77-4CC9-90A9-12B8446849B0}"/>
    <dgm:cxn modelId="{E0FE7737-83D3-4745-8C75-E1945EC4D0B8}" srcId="{8A7A38EC-8B06-4AE1-B328-96E6893A95A1}" destId="{AACCE59D-CF94-49B9-A341-DF09A6E5A7E5}" srcOrd="0" destOrd="0" parTransId="{C0E9A49D-0FFA-48E6-AEC8-91AAB88995A6}" sibTransId="{100EE1F6-EC90-4A33-8153-4B50E4950EE2}"/>
    <dgm:cxn modelId="{D061BBA5-66F3-41E1-AC5E-D42549CFF125}" srcId="{AACCE59D-CF94-49B9-A341-DF09A6E5A7E5}" destId="{6D6A8D99-53A6-48CF-9D6A-4957CD7A6BD3}" srcOrd="3" destOrd="0" parTransId="{46FE8AC3-9241-44A0-BDA2-0BC47C880740}" sibTransId="{56EBEB4D-54EF-4DB1-8B9F-E1C4CD6830ED}"/>
    <dgm:cxn modelId="{98A1D0C4-C035-4D4B-9F42-65123668CE52}" type="presOf" srcId="{87E80444-024F-43BB-AB5F-2F0EF3A0B208}" destId="{52DD71F9-2625-4867-A07C-722E77F3C505}" srcOrd="0" destOrd="0" presId="urn:microsoft.com/office/officeart/2005/8/layout/radial1"/>
    <dgm:cxn modelId="{17F0C834-2271-4AEB-B1B5-5F8209E6A01A}" type="presOf" srcId="{46FE8AC3-9241-44A0-BDA2-0BC47C880740}" destId="{32C0820B-472B-4D38-BAE4-90121FF9CBD3}" srcOrd="1" destOrd="0" presId="urn:microsoft.com/office/officeart/2005/8/layout/radial1"/>
    <dgm:cxn modelId="{F307F2F4-9399-4C6B-8F09-FA906F3C5207}" srcId="{AACCE59D-CF94-49B9-A341-DF09A6E5A7E5}" destId="{CE09FF4E-775B-4AA1-85CA-117075DF3E18}" srcOrd="4" destOrd="0" parTransId="{4299CD24-C4A4-4998-B7EA-70F39DCFED99}" sibTransId="{26AF0FC3-9FFB-4B09-AFBA-0EE26402FFD1}"/>
    <dgm:cxn modelId="{893C57BF-18AF-41D4-9925-44E1D9D39662}" srcId="{AACCE59D-CF94-49B9-A341-DF09A6E5A7E5}" destId="{8860EE84-8D3B-41B6-B507-1B820E3D0171}" srcOrd="2" destOrd="0" parTransId="{431C3340-46BE-4E4E-8E50-29022F3CF2D7}" sibTransId="{90F7CF0F-3C14-4863-BD07-C3D8D67DDFE7}"/>
    <dgm:cxn modelId="{C6A4DBFC-F4DB-4D02-B810-517B8FFD2A77}" type="presOf" srcId="{09AF4B52-45CA-4039-BD90-4CED88D67389}" destId="{B9DA4187-A374-4CA3-9769-A0DBE77CEE03}" srcOrd="0" destOrd="0" presId="urn:microsoft.com/office/officeart/2005/8/layout/radial1"/>
    <dgm:cxn modelId="{33654438-1A52-4C5F-90DD-B7245071DDDD}" type="presOf" srcId="{22634B9F-FF3D-488E-9221-1092E521F59E}" destId="{5C08854F-333A-4D46-9390-9B86D424BCF8}" srcOrd="0" destOrd="0" presId="urn:microsoft.com/office/officeart/2005/8/layout/radial1"/>
    <dgm:cxn modelId="{0BB36983-FA84-4677-9BF6-6E93F5390A8D}" type="presOf" srcId="{431C3340-46BE-4E4E-8E50-29022F3CF2D7}" destId="{69ADB481-0EFE-4DDB-843C-C7668A049CB1}" srcOrd="0" destOrd="0" presId="urn:microsoft.com/office/officeart/2005/8/layout/radial1"/>
    <dgm:cxn modelId="{D184ABF7-6A0B-4EC1-B752-01EEB1E5816E}" type="presParOf" srcId="{B0D7C345-007E-4281-9A83-3989C04BD40F}" destId="{24BEBCBE-4CF7-489A-9F23-8D95926EF364}" srcOrd="0" destOrd="0" presId="urn:microsoft.com/office/officeart/2005/8/layout/radial1"/>
    <dgm:cxn modelId="{EF2E254B-3F43-4A71-90B6-5BEB66652492}" type="presParOf" srcId="{B0D7C345-007E-4281-9A83-3989C04BD40F}" destId="{E240ABA3-E492-4B79-A890-D430BB0811E9}" srcOrd="1" destOrd="0" presId="urn:microsoft.com/office/officeart/2005/8/layout/radial1"/>
    <dgm:cxn modelId="{7736384A-56B6-4B74-98CD-119F2D69AE2E}" type="presParOf" srcId="{E240ABA3-E492-4B79-A890-D430BB0811E9}" destId="{B5E4BCFF-EEAC-420A-A49A-76CB9A5C32DD}" srcOrd="0" destOrd="0" presId="urn:microsoft.com/office/officeart/2005/8/layout/radial1"/>
    <dgm:cxn modelId="{1D6C05A0-4EF5-4264-8FCD-49E61CDB526E}" type="presParOf" srcId="{B0D7C345-007E-4281-9A83-3989C04BD40F}" destId="{5C08854F-333A-4D46-9390-9B86D424BCF8}" srcOrd="2" destOrd="0" presId="urn:microsoft.com/office/officeart/2005/8/layout/radial1"/>
    <dgm:cxn modelId="{50664F2F-6910-4AC8-8E67-75E475DF2F18}" type="presParOf" srcId="{B0D7C345-007E-4281-9A83-3989C04BD40F}" destId="{3CA97242-7569-4C09-84E6-1673A512CD55}" srcOrd="3" destOrd="0" presId="urn:microsoft.com/office/officeart/2005/8/layout/radial1"/>
    <dgm:cxn modelId="{9F162402-6096-4B45-8762-836B9D42BE2C}" type="presParOf" srcId="{3CA97242-7569-4C09-84E6-1673A512CD55}" destId="{381F2371-BE61-4D1F-9365-1324831C086A}" srcOrd="0" destOrd="0" presId="urn:microsoft.com/office/officeart/2005/8/layout/radial1"/>
    <dgm:cxn modelId="{E1A0713C-0486-4CF5-8B31-612BC260B210}" type="presParOf" srcId="{B0D7C345-007E-4281-9A83-3989C04BD40F}" destId="{52DD71F9-2625-4867-A07C-722E77F3C505}" srcOrd="4" destOrd="0" presId="urn:microsoft.com/office/officeart/2005/8/layout/radial1"/>
    <dgm:cxn modelId="{0FAC2547-506B-4C5D-8879-F0164D5ED421}" type="presParOf" srcId="{B0D7C345-007E-4281-9A83-3989C04BD40F}" destId="{69ADB481-0EFE-4DDB-843C-C7668A049CB1}" srcOrd="5" destOrd="0" presId="urn:microsoft.com/office/officeart/2005/8/layout/radial1"/>
    <dgm:cxn modelId="{1C8BEC7F-B8A8-4EE6-8C75-7F049144F8FA}" type="presParOf" srcId="{69ADB481-0EFE-4DDB-843C-C7668A049CB1}" destId="{8A24034A-7D02-43DF-B64C-D2E5337986D9}" srcOrd="0" destOrd="0" presId="urn:microsoft.com/office/officeart/2005/8/layout/radial1"/>
    <dgm:cxn modelId="{A4BAE4A3-F8B9-4537-A552-867EA7AFCC33}" type="presParOf" srcId="{B0D7C345-007E-4281-9A83-3989C04BD40F}" destId="{F585F03B-4544-49BA-923E-A89CE88E5918}" srcOrd="6" destOrd="0" presId="urn:microsoft.com/office/officeart/2005/8/layout/radial1"/>
    <dgm:cxn modelId="{B02C741F-B1F9-49BE-A221-0E936AE5636B}" type="presParOf" srcId="{B0D7C345-007E-4281-9A83-3989C04BD40F}" destId="{6C053999-FB03-4E1B-B121-D5A5447FA291}" srcOrd="7" destOrd="0" presId="urn:microsoft.com/office/officeart/2005/8/layout/radial1"/>
    <dgm:cxn modelId="{E62F95EF-E59B-4C1E-9B80-5E84DA03DBBD}" type="presParOf" srcId="{6C053999-FB03-4E1B-B121-D5A5447FA291}" destId="{32C0820B-472B-4D38-BAE4-90121FF9CBD3}" srcOrd="0" destOrd="0" presId="urn:microsoft.com/office/officeart/2005/8/layout/radial1"/>
    <dgm:cxn modelId="{062A286C-F39C-48F4-BBFD-6157923DEA59}" type="presParOf" srcId="{B0D7C345-007E-4281-9A83-3989C04BD40F}" destId="{FB3D732F-7D54-4AB4-8723-200DCAD2E21E}" srcOrd="8" destOrd="0" presId="urn:microsoft.com/office/officeart/2005/8/layout/radial1"/>
    <dgm:cxn modelId="{7FB7AB50-BE4A-48B8-8411-F516980DD97C}" type="presParOf" srcId="{B0D7C345-007E-4281-9A83-3989C04BD40F}" destId="{D3A031BC-77BC-4E36-BBA6-DFC88FDA883E}" srcOrd="9" destOrd="0" presId="urn:microsoft.com/office/officeart/2005/8/layout/radial1"/>
    <dgm:cxn modelId="{26849237-F957-4F80-976A-BF2D237F348D}" type="presParOf" srcId="{D3A031BC-77BC-4E36-BBA6-DFC88FDA883E}" destId="{03FF27CE-B229-4C76-B3D8-84F054B320AA}" srcOrd="0" destOrd="0" presId="urn:microsoft.com/office/officeart/2005/8/layout/radial1"/>
    <dgm:cxn modelId="{F997E8F2-732C-4ADE-AC27-F5AE1C9E51D0}" type="presParOf" srcId="{B0D7C345-007E-4281-9A83-3989C04BD40F}" destId="{A1CB631D-8157-4592-BECA-A4528D9E7166}" srcOrd="10" destOrd="0" presId="urn:microsoft.com/office/officeart/2005/8/layout/radial1"/>
    <dgm:cxn modelId="{E14F4A5E-5592-448F-9FF2-3C345DCA28BF}" type="presParOf" srcId="{B0D7C345-007E-4281-9A83-3989C04BD40F}" destId="{B9DA4187-A374-4CA3-9769-A0DBE77CEE03}" srcOrd="11" destOrd="0" presId="urn:microsoft.com/office/officeart/2005/8/layout/radial1"/>
    <dgm:cxn modelId="{3FD6E8C3-571E-480C-BA69-A7ACE2B7D9F6}" type="presParOf" srcId="{B9DA4187-A374-4CA3-9769-A0DBE77CEE03}" destId="{CE689550-272D-4CFD-B060-5B621A78E97E}" srcOrd="0" destOrd="0" presId="urn:microsoft.com/office/officeart/2005/8/layout/radial1"/>
    <dgm:cxn modelId="{5AF60970-C049-4509-A418-C311F60E45B1}" type="presParOf" srcId="{B0D7C345-007E-4281-9A83-3989C04BD40F}" destId="{35BD871D-857B-436B-9AD3-3245A8751D6B}" srcOrd="12" destOrd="0" presId="urn:microsoft.com/office/officeart/2005/8/layout/radial1"/>
    <dgm:cxn modelId="{74E0822A-109D-4C9C-9109-3343ECB29B29}" type="presParOf" srcId="{B0D7C345-007E-4281-9A83-3989C04BD40F}" destId="{66ECC078-535A-4420-AE1F-E41EF4E5D1F8}" srcOrd="13" destOrd="0" presId="urn:microsoft.com/office/officeart/2005/8/layout/radial1"/>
    <dgm:cxn modelId="{36C45946-1C8C-4DF0-AC35-EA0CF420BE80}" type="presParOf" srcId="{66ECC078-535A-4420-AE1F-E41EF4E5D1F8}" destId="{7F3C4034-33E2-4842-9FC5-4C6390AEF30A}" srcOrd="0" destOrd="0" presId="urn:microsoft.com/office/officeart/2005/8/layout/radial1"/>
    <dgm:cxn modelId="{66E4BF2C-A0F8-44DE-AF6A-6C2F08E7E6BB}" type="presParOf" srcId="{B0D7C345-007E-4281-9A83-3989C04BD40F}" destId="{6F895F5E-4809-400D-A685-1C1E5A77916A}" srcOrd="14"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1A92083-F28F-4B15-883B-8F7E9AA84176}" type="doc">
      <dgm:prSet loTypeId="urn:microsoft.com/office/officeart/2005/8/layout/radial4" loCatId="relationship" qsTypeId="urn:microsoft.com/office/officeart/2005/8/quickstyle/simple3" qsCatId="simple" csTypeId="urn:microsoft.com/office/officeart/2005/8/colors/colorful3" csCatId="colorful" phldr="1"/>
      <dgm:spPr/>
      <dgm:t>
        <a:bodyPr/>
        <a:lstStyle/>
        <a:p>
          <a:endParaRPr lang="en-US"/>
        </a:p>
      </dgm:t>
    </dgm:pt>
    <dgm:pt modelId="{19D3533E-DDF4-47B5-A787-C8692B9A8B28}">
      <dgm:prSet phldrT="[Text]"/>
      <dgm:spPr/>
      <dgm:t>
        <a:bodyPr/>
        <a:lstStyle/>
        <a:p>
          <a:r>
            <a:rPr lang="fa-IR" dirty="0" smtClean="0">
              <a:solidFill>
                <a:srgbClr val="C00000"/>
              </a:solidFill>
              <a:cs typeface="+mj-cs"/>
            </a:rPr>
            <a:t>اثرات فرهنگ قوی سازمانی</a:t>
          </a:r>
          <a:endParaRPr lang="en-US" dirty="0">
            <a:solidFill>
              <a:srgbClr val="C00000"/>
            </a:solidFill>
            <a:cs typeface="+mj-cs"/>
          </a:endParaRPr>
        </a:p>
      </dgm:t>
    </dgm:pt>
    <dgm:pt modelId="{B49118F6-183E-467F-9B8C-BC76538F6350}" type="parTrans" cxnId="{D1F2F673-3F41-4BDC-9291-EFCED4BAE52B}">
      <dgm:prSet/>
      <dgm:spPr/>
      <dgm:t>
        <a:bodyPr/>
        <a:lstStyle/>
        <a:p>
          <a:endParaRPr lang="en-US"/>
        </a:p>
      </dgm:t>
    </dgm:pt>
    <dgm:pt modelId="{53FF2293-A66C-497D-A0F0-D5377889D273}" type="sibTrans" cxnId="{D1F2F673-3F41-4BDC-9291-EFCED4BAE52B}">
      <dgm:prSet/>
      <dgm:spPr/>
      <dgm:t>
        <a:bodyPr/>
        <a:lstStyle/>
        <a:p>
          <a:endParaRPr lang="en-US"/>
        </a:p>
      </dgm:t>
    </dgm:pt>
    <dgm:pt modelId="{A9314EA6-3B1F-4B23-8FFC-6144F6C7E7B8}">
      <dgm:prSet phldrT="[Text]"/>
      <dgm:spPr/>
      <dgm:t>
        <a:bodyPr/>
        <a:lstStyle/>
        <a:p>
          <a:r>
            <a:rPr lang="fa-IR" b="1" dirty="0" smtClean="0"/>
            <a:t>انسجام، وفاداری و ایجاد تعهد نسبت به سازمان</a:t>
          </a:r>
          <a:endParaRPr lang="en-US" b="1" dirty="0"/>
        </a:p>
      </dgm:t>
    </dgm:pt>
    <dgm:pt modelId="{8F671498-4262-44DD-AFE8-F3519EA5E9DE}" type="parTrans" cxnId="{8369866C-10FE-4B5E-BAA9-58AC951B9100}">
      <dgm:prSet/>
      <dgm:spPr/>
      <dgm:t>
        <a:bodyPr/>
        <a:lstStyle/>
        <a:p>
          <a:endParaRPr lang="en-US"/>
        </a:p>
      </dgm:t>
    </dgm:pt>
    <dgm:pt modelId="{BB3AD6A1-FF6B-44BF-84BA-7B37DDDF6817}" type="sibTrans" cxnId="{8369866C-10FE-4B5E-BAA9-58AC951B9100}">
      <dgm:prSet/>
      <dgm:spPr/>
      <dgm:t>
        <a:bodyPr/>
        <a:lstStyle/>
        <a:p>
          <a:endParaRPr lang="en-US"/>
        </a:p>
      </dgm:t>
    </dgm:pt>
    <dgm:pt modelId="{8B11C2AA-F1F1-4190-99CC-C329C0C07251}">
      <dgm:prSet phldrT="[Text]"/>
      <dgm:spPr/>
      <dgm:t>
        <a:bodyPr/>
        <a:lstStyle/>
        <a:p>
          <a:r>
            <a:rPr lang="fa-IR" b="1" dirty="0" smtClean="0"/>
            <a:t>ایجاد اتفاق نظر در اعضای سازمان</a:t>
          </a:r>
          <a:endParaRPr lang="en-US" b="1" dirty="0"/>
        </a:p>
      </dgm:t>
    </dgm:pt>
    <dgm:pt modelId="{490A8E33-E2BD-4734-9540-71AEF73337C4}" type="parTrans" cxnId="{7DC83C10-FA72-4ED8-B394-3D146C5719EA}">
      <dgm:prSet/>
      <dgm:spPr/>
      <dgm:t>
        <a:bodyPr/>
        <a:lstStyle/>
        <a:p>
          <a:endParaRPr lang="en-US"/>
        </a:p>
      </dgm:t>
    </dgm:pt>
    <dgm:pt modelId="{6615655D-48DF-4E19-8CF9-681CC9281D54}" type="sibTrans" cxnId="{7DC83C10-FA72-4ED8-B394-3D146C5719EA}">
      <dgm:prSet/>
      <dgm:spPr/>
      <dgm:t>
        <a:bodyPr/>
        <a:lstStyle/>
        <a:p>
          <a:endParaRPr lang="en-US"/>
        </a:p>
      </dgm:t>
    </dgm:pt>
    <dgm:pt modelId="{7148EE67-48F7-4805-A498-472E0A520DF8}">
      <dgm:prSet phldrT="[Text]"/>
      <dgm:spPr/>
      <dgm:t>
        <a:bodyPr/>
        <a:lstStyle/>
        <a:p>
          <a:r>
            <a:rPr lang="fa-IR" b="1" dirty="0" smtClean="0"/>
            <a:t>کاهش جابجایی کارکنان</a:t>
          </a:r>
          <a:endParaRPr lang="en-US" b="1" dirty="0"/>
        </a:p>
      </dgm:t>
    </dgm:pt>
    <dgm:pt modelId="{58E32CFA-F9C5-4356-A1A4-C1EFB334FA69}" type="parTrans" cxnId="{B8E07045-D330-443D-BD52-7C743954472B}">
      <dgm:prSet/>
      <dgm:spPr/>
      <dgm:t>
        <a:bodyPr/>
        <a:lstStyle/>
        <a:p>
          <a:endParaRPr lang="en-US"/>
        </a:p>
      </dgm:t>
    </dgm:pt>
    <dgm:pt modelId="{5300943B-03C3-4049-B635-8897A764A195}" type="sibTrans" cxnId="{B8E07045-D330-443D-BD52-7C743954472B}">
      <dgm:prSet/>
      <dgm:spPr/>
      <dgm:t>
        <a:bodyPr/>
        <a:lstStyle/>
        <a:p>
          <a:endParaRPr lang="en-US"/>
        </a:p>
      </dgm:t>
    </dgm:pt>
    <dgm:pt modelId="{120955EB-95C1-43C9-9108-54D4D9C2ECEA}">
      <dgm:prSet phldrT="[Text]"/>
      <dgm:spPr/>
      <dgm:t>
        <a:bodyPr/>
        <a:lstStyle/>
        <a:p>
          <a:r>
            <a:rPr lang="fa-IR" b="1" dirty="0" smtClean="0"/>
            <a:t>جایگزین قوانین و مقررات رسمی سازمان</a:t>
          </a:r>
          <a:endParaRPr lang="en-US" b="1" dirty="0"/>
        </a:p>
      </dgm:t>
    </dgm:pt>
    <dgm:pt modelId="{98D2241F-7381-4F5B-98AE-50CD55282CE4}" type="parTrans" cxnId="{5B96ADA1-F271-415B-A26B-4F4FA6A9F60D}">
      <dgm:prSet/>
      <dgm:spPr/>
      <dgm:t>
        <a:bodyPr/>
        <a:lstStyle/>
        <a:p>
          <a:endParaRPr lang="en-US"/>
        </a:p>
      </dgm:t>
    </dgm:pt>
    <dgm:pt modelId="{AAA59D13-C5EA-4B2F-9F01-16312E456B54}" type="sibTrans" cxnId="{5B96ADA1-F271-415B-A26B-4F4FA6A9F60D}">
      <dgm:prSet/>
      <dgm:spPr/>
      <dgm:t>
        <a:bodyPr/>
        <a:lstStyle/>
        <a:p>
          <a:endParaRPr lang="en-US"/>
        </a:p>
      </dgm:t>
    </dgm:pt>
    <dgm:pt modelId="{5D1B5978-98FC-4974-A468-D9A21B0D50FB}">
      <dgm:prSet phldrT="[Text]"/>
      <dgm:spPr/>
      <dgm:t>
        <a:bodyPr/>
        <a:lstStyle/>
        <a:p>
          <a:r>
            <a:rPr lang="fa-IR" b="1" dirty="0" smtClean="0"/>
            <a:t>ایجاد تشدید تداوم رویه در رفتار</a:t>
          </a:r>
          <a:endParaRPr lang="en-US" b="1" dirty="0"/>
        </a:p>
      </dgm:t>
    </dgm:pt>
    <dgm:pt modelId="{681E3236-B74C-4CAB-AB9B-0C6844B4C4C4}" type="parTrans" cxnId="{C7026946-CF29-4AEE-A60C-E55C6F6592C5}">
      <dgm:prSet/>
      <dgm:spPr/>
      <dgm:t>
        <a:bodyPr/>
        <a:lstStyle/>
        <a:p>
          <a:endParaRPr lang="en-US"/>
        </a:p>
      </dgm:t>
    </dgm:pt>
    <dgm:pt modelId="{97A4E809-94B6-4C60-8DC0-803ABF16DC9D}" type="sibTrans" cxnId="{C7026946-CF29-4AEE-A60C-E55C6F6592C5}">
      <dgm:prSet/>
      <dgm:spPr/>
      <dgm:t>
        <a:bodyPr/>
        <a:lstStyle/>
        <a:p>
          <a:endParaRPr lang="en-US"/>
        </a:p>
      </dgm:t>
    </dgm:pt>
    <dgm:pt modelId="{B9BAF43D-C1B5-4604-954B-B4C9018C14FF}">
      <dgm:prSet phldrT="[Text]"/>
      <dgm:spPr/>
      <dgm:t>
        <a:bodyPr/>
        <a:lstStyle/>
        <a:p>
          <a:r>
            <a:rPr lang="fa-IR" b="1" dirty="0" smtClean="0"/>
            <a:t>کاهش ترک سازمان</a:t>
          </a:r>
          <a:endParaRPr lang="en-US" b="1" dirty="0"/>
        </a:p>
      </dgm:t>
    </dgm:pt>
    <dgm:pt modelId="{97486152-2C23-43F1-BD5A-8AB723F1F70F}" type="parTrans" cxnId="{0698DC12-BEEF-4FF2-AC35-DD875323CBF6}">
      <dgm:prSet/>
      <dgm:spPr/>
      <dgm:t>
        <a:bodyPr/>
        <a:lstStyle/>
        <a:p>
          <a:endParaRPr lang="en-US"/>
        </a:p>
      </dgm:t>
    </dgm:pt>
    <dgm:pt modelId="{7EDA0F60-4E02-498C-8933-2D0122F11B36}" type="sibTrans" cxnId="{0698DC12-BEEF-4FF2-AC35-DD875323CBF6}">
      <dgm:prSet/>
      <dgm:spPr/>
      <dgm:t>
        <a:bodyPr/>
        <a:lstStyle/>
        <a:p>
          <a:endParaRPr lang="en-US"/>
        </a:p>
      </dgm:t>
    </dgm:pt>
    <dgm:pt modelId="{6ADC5083-F99A-478C-84FD-0201B546EC4A}">
      <dgm:prSet phldrT="[Text]"/>
      <dgm:spPr/>
      <dgm:t>
        <a:bodyPr/>
        <a:lstStyle/>
        <a:p>
          <a:r>
            <a:rPr lang="fa-IR" b="1" dirty="0" smtClean="0"/>
            <a:t>برقرار کننده نظم در سازمان</a:t>
          </a:r>
          <a:endParaRPr lang="en-US" b="1" dirty="0"/>
        </a:p>
      </dgm:t>
    </dgm:pt>
    <dgm:pt modelId="{21C80F77-DF30-46CE-9A2C-A44DD920B198}" type="parTrans" cxnId="{78B78E28-5F64-4A61-87CF-2A9434CA6EAC}">
      <dgm:prSet/>
      <dgm:spPr/>
      <dgm:t>
        <a:bodyPr/>
        <a:lstStyle/>
        <a:p>
          <a:endParaRPr lang="en-US"/>
        </a:p>
      </dgm:t>
    </dgm:pt>
    <dgm:pt modelId="{BA5A0349-74F1-4B80-87B1-E35EDB8EA793}" type="sibTrans" cxnId="{78B78E28-5F64-4A61-87CF-2A9434CA6EAC}">
      <dgm:prSet/>
      <dgm:spPr/>
      <dgm:t>
        <a:bodyPr/>
        <a:lstStyle/>
        <a:p>
          <a:endParaRPr lang="en-US"/>
        </a:p>
      </dgm:t>
    </dgm:pt>
    <dgm:pt modelId="{61BEBFE9-291D-4C41-9315-479BA95DC10D}">
      <dgm:prSet phldrT="[Text]"/>
      <dgm:spPr/>
      <dgm:t>
        <a:bodyPr/>
        <a:lstStyle/>
        <a:p>
          <a:r>
            <a:rPr lang="fa-IR" b="1" dirty="0" smtClean="0"/>
            <a:t>وسیله پیش بینی امور</a:t>
          </a:r>
          <a:endParaRPr lang="en-US" b="1" dirty="0"/>
        </a:p>
      </dgm:t>
    </dgm:pt>
    <dgm:pt modelId="{E9E1B18A-1A79-4BCA-804B-140C913005C7}" type="parTrans" cxnId="{F7268B50-95A6-4B71-B06E-070A51250A6E}">
      <dgm:prSet/>
      <dgm:spPr/>
      <dgm:t>
        <a:bodyPr/>
        <a:lstStyle/>
        <a:p>
          <a:endParaRPr lang="en-US"/>
        </a:p>
      </dgm:t>
    </dgm:pt>
    <dgm:pt modelId="{1F5E9616-5E08-45FB-A63C-DD573DE9DF5E}" type="sibTrans" cxnId="{F7268B50-95A6-4B71-B06E-070A51250A6E}">
      <dgm:prSet/>
      <dgm:spPr/>
      <dgm:t>
        <a:bodyPr/>
        <a:lstStyle/>
        <a:p>
          <a:endParaRPr lang="en-US"/>
        </a:p>
      </dgm:t>
    </dgm:pt>
    <dgm:pt modelId="{328D20E6-4A2B-4D5C-A7CD-F9C463D5A566}" type="pres">
      <dgm:prSet presAssocID="{71A92083-F28F-4B15-883B-8F7E9AA84176}" presName="cycle" presStyleCnt="0">
        <dgm:presLayoutVars>
          <dgm:chMax val="1"/>
          <dgm:dir/>
          <dgm:animLvl val="ctr"/>
          <dgm:resizeHandles val="exact"/>
        </dgm:presLayoutVars>
      </dgm:prSet>
      <dgm:spPr/>
      <dgm:t>
        <a:bodyPr/>
        <a:lstStyle/>
        <a:p>
          <a:endParaRPr lang="en-US"/>
        </a:p>
      </dgm:t>
    </dgm:pt>
    <dgm:pt modelId="{86340175-639C-49FA-8A4D-B21169448F66}" type="pres">
      <dgm:prSet presAssocID="{19D3533E-DDF4-47B5-A787-C8692B9A8B28}" presName="centerShape" presStyleLbl="node0" presStyleIdx="0" presStyleCnt="1"/>
      <dgm:spPr/>
      <dgm:t>
        <a:bodyPr/>
        <a:lstStyle/>
        <a:p>
          <a:endParaRPr lang="en-US"/>
        </a:p>
      </dgm:t>
    </dgm:pt>
    <dgm:pt modelId="{24122910-2DC0-48AA-8A13-FC43EB1F2554}" type="pres">
      <dgm:prSet presAssocID="{E9E1B18A-1A79-4BCA-804B-140C913005C7}" presName="parTrans" presStyleLbl="bgSibTrans2D1" presStyleIdx="0" presStyleCnt="8"/>
      <dgm:spPr/>
      <dgm:t>
        <a:bodyPr/>
        <a:lstStyle/>
        <a:p>
          <a:endParaRPr lang="en-US"/>
        </a:p>
      </dgm:t>
    </dgm:pt>
    <dgm:pt modelId="{B7C58A4A-B6F4-479B-A45A-346ED9148199}" type="pres">
      <dgm:prSet presAssocID="{61BEBFE9-291D-4C41-9315-479BA95DC10D}" presName="node" presStyleLbl="node1" presStyleIdx="0" presStyleCnt="8">
        <dgm:presLayoutVars>
          <dgm:bulletEnabled val="1"/>
        </dgm:presLayoutVars>
      </dgm:prSet>
      <dgm:spPr/>
      <dgm:t>
        <a:bodyPr/>
        <a:lstStyle/>
        <a:p>
          <a:endParaRPr lang="en-US"/>
        </a:p>
      </dgm:t>
    </dgm:pt>
    <dgm:pt modelId="{863C4D4C-9E21-44E0-9AE5-37BA08EFFEB6}" type="pres">
      <dgm:prSet presAssocID="{21C80F77-DF30-46CE-9A2C-A44DD920B198}" presName="parTrans" presStyleLbl="bgSibTrans2D1" presStyleIdx="1" presStyleCnt="8"/>
      <dgm:spPr/>
      <dgm:t>
        <a:bodyPr/>
        <a:lstStyle/>
        <a:p>
          <a:endParaRPr lang="en-US"/>
        </a:p>
      </dgm:t>
    </dgm:pt>
    <dgm:pt modelId="{D1CB1FB8-6321-4963-8A4F-84826B7BBC11}" type="pres">
      <dgm:prSet presAssocID="{6ADC5083-F99A-478C-84FD-0201B546EC4A}" presName="node" presStyleLbl="node1" presStyleIdx="1" presStyleCnt="8">
        <dgm:presLayoutVars>
          <dgm:bulletEnabled val="1"/>
        </dgm:presLayoutVars>
      </dgm:prSet>
      <dgm:spPr/>
      <dgm:t>
        <a:bodyPr/>
        <a:lstStyle/>
        <a:p>
          <a:endParaRPr lang="en-US"/>
        </a:p>
      </dgm:t>
    </dgm:pt>
    <dgm:pt modelId="{47EAA9D1-11BE-4BDC-8228-68C8A4EA4CEE}" type="pres">
      <dgm:prSet presAssocID="{98D2241F-7381-4F5B-98AE-50CD55282CE4}" presName="parTrans" presStyleLbl="bgSibTrans2D1" presStyleIdx="2" presStyleCnt="8"/>
      <dgm:spPr/>
      <dgm:t>
        <a:bodyPr/>
        <a:lstStyle/>
        <a:p>
          <a:endParaRPr lang="en-US"/>
        </a:p>
      </dgm:t>
    </dgm:pt>
    <dgm:pt modelId="{B655DBA8-4DD2-4622-8F5C-FBA485BA7818}" type="pres">
      <dgm:prSet presAssocID="{120955EB-95C1-43C9-9108-54D4D9C2ECEA}" presName="node" presStyleLbl="node1" presStyleIdx="2" presStyleCnt="8">
        <dgm:presLayoutVars>
          <dgm:bulletEnabled val="1"/>
        </dgm:presLayoutVars>
      </dgm:prSet>
      <dgm:spPr/>
      <dgm:t>
        <a:bodyPr/>
        <a:lstStyle/>
        <a:p>
          <a:endParaRPr lang="en-US"/>
        </a:p>
      </dgm:t>
    </dgm:pt>
    <dgm:pt modelId="{08D44C5D-49D9-418A-93D3-DEB5E3A0A367}" type="pres">
      <dgm:prSet presAssocID="{681E3236-B74C-4CAB-AB9B-0C6844B4C4C4}" presName="parTrans" presStyleLbl="bgSibTrans2D1" presStyleIdx="3" presStyleCnt="8"/>
      <dgm:spPr/>
      <dgm:t>
        <a:bodyPr/>
        <a:lstStyle/>
        <a:p>
          <a:endParaRPr lang="en-US"/>
        </a:p>
      </dgm:t>
    </dgm:pt>
    <dgm:pt modelId="{ECDEF12B-862A-45C1-B9C0-7580B2E02608}" type="pres">
      <dgm:prSet presAssocID="{5D1B5978-98FC-4974-A468-D9A21B0D50FB}" presName="node" presStyleLbl="node1" presStyleIdx="3" presStyleCnt="8">
        <dgm:presLayoutVars>
          <dgm:bulletEnabled val="1"/>
        </dgm:presLayoutVars>
      </dgm:prSet>
      <dgm:spPr/>
      <dgm:t>
        <a:bodyPr/>
        <a:lstStyle/>
        <a:p>
          <a:endParaRPr lang="en-US"/>
        </a:p>
      </dgm:t>
    </dgm:pt>
    <dgm:pt modelId="{59235FA3-5D66-47FF-8ECE-7EA3800ED291}" type="pres">
      <dgm:prSet presAssocID="{97486152-2C23-43F1-BD5A-8AB723F1F70F}" presName="parTrans" presStyleLbl="bgSibTrans2D1" presStyleIdx="4" presStyleCnt="8"/>
      <dgm:spPr/>
      <dgm:t>
        <a:bodyPr/>
        <a:lstStyle/>
        <a:p>
          <a:endParaRPr lang="en-US"/>
        </a:p>
      </dgm:t>
    </dgm:pt>
    <dgm:pt modelId="{9F6D24A3-0BE7-43CE-923D-42867B48CE18}" type="pres">
      <dgm:prSet presAssocID="{B9BAF43D-C1B5-4604-954B-B4C9018C14FF}" presName="node" presStyleLbl="node1" presStyleIdx="4" presStyleCnt="8">
        <dgm:presLayoutVars>
          <dgm:bulletEnabled val="1"/>
        </dgm:presLayoutVars>
      </dgm:prSet>
      <dgm:spPr/>
      <dgm:t>
        <a:bodyPr/>
        <a:lstStyle/>
        <a:p>
          <a:endParaRPr lang="en-US"/>
        </a:p>
      </dgm:t>
    </dgm:pt>
    <dgm:pt modelId="{8ACB53B3-297B-4306-AC20-D2CCF211E86E}" type="pres">
      <dgm:prSet presAssocID="{8F671498-4262-44DD-AFE8-F3519EA5E9DE}" presName="parTrans" presStyleLbl="bgSibTrans2D1" presStyleIdx="5" presStyleCnt="8"/>
      <dgm:spPr/>
      <dgm:t>
        <a:bodyPr/>
        <a:lstStyle/>
        <a:p>
          <a:endParaRPr lang="en-US"/>
        </a:p>
      </dgm:t>
    </dgm:pt>
    <dgm:pt modelId="{86ED62F3-D2A5-414E-9391-FCA525844E0C}" type="pres">
      <dgm:prSet presAssocID="{A9314EA6-3B1F-4B23-8FFC-6144F6C7E7B8}" presName="node" presStyleLbl="node1" presStyleIdx="5" presStyleCnt="8">
        <dgm:presLayoutVars>
          <dgm:bulletEnabled val="1"/>
        </dgm:presLayoutVars>
      </dgm:prSet>
      <dgm:spPr/>
      <dgm:t>
        <a:bodyPr/>
        <a:lstStyle/>
        <a:p>
          <a:endParaRPr lang="en-US"/>
        </a:p>
      </dgm:t>
    </dgm:pt>
    <dgm:pt modelId="{1130403F-101E-498C-884E-923A38B3A690}" type="pres">
      <dgm:prSet presAssocID="{490A8E33-E2BD-4734-9540-71AEF73337C4}" presName="parTrans" presStyleLbl="bgSibTrans2D1" presStyleIdx="6" presStyleCnt="8"/>
      <dgm:spPr/>
      <dgm:t>
        <a:bodyPr/>
        <a:lstStyle/>
        <a:p>
          <a:endParaRPr lang="en-US"/>
        </a:p>
      </dgm:t>
    </dgm:pt>
    <dgm:pt modelId="{47B762ED-9B3A-4A25-AF23-985632BD9EEF}" type="pres">
      <dgm:prSet presAssocID="{8B11C2AA-F1F1-4190-99CC-C329C0C07251}" presName="node" presStyleLbl="node1" presStyleIdx="6" presStyleCnt="8">
        <dgm:presLayoutVars>
          <dgm:bulletEnabled val="1"/>
        </dgm:presLayoutVars>
      </dgm:prSet>
      <dgm:spPr/>
      <dgm:t>
        <a:bodyPr/>
        <a:lstStyle/>
        <a:p>
          <a:endParaRPr lang="en-US"/>
        </a:p>
      </dgm:t>
    </dgm:pt>
    <dgm:pt modelId="{C3BCC341-CAE4-4B98-A57C-04A556C1F4E5}" type="pres">
      <dgm:prSet presAssocID="{58E32CFA-F9C5-4356-A1A4-C1EFB334FA69}" presName="parTrans" presStyleLbl="bgSibTrans2D1" presStyleIdx="7" presStyleCnt="8"/>
      <dgm:spPr/>
      <dgm:t>
        <a:bodyPr/>
        <a:lstStyle/>
        <a:p>
          <a:endParaRPr lang="en-US"/>
        </a:p>
      </dgm:t>
    </dgm:pt>
    <dgm:pt modelId="{E1191273-95F1-47A2-809C-EC9BB00D51E4}" type="pres">
      <dgm:prSet presAssocID="{7148EE67-48F7-4805-A498-472E0A520DF8}" presName="node" presStyleLbl="node1" presStyleIdx="7" presStyleCnt="8">
        <dgm:presLayoutVars>
          <dgm:bulletEnabled val="1"/>
        </dgm:presLayoutVars>
      </dgm:prSet>
      <dgm:spPr/>
      <dgm:t>
        <a:bodyPr/>
        <a:lstStyle/>
        <a:p>
          <a:endParaRPr lang="en-US"/>
        </a:p>
      </dgm:t>
    </dgm:pt>
  </dgm:ptLst>
  <dgm:cxnLst>
    <dgm:cxn modelId="{B8E07045-D330-443D-BD52-7C743954472B}" srcId="{19D3533E-DDF4-47B5-A787-C8692B9A8B28}" destId="{7148EE67-48F7-4805-A498-472E0A520DF8}" srcOrd="7" destOrd="0" parTransId="{58E32CFA-F9C5-4356-A1A4-C1EFB334FA69}" sibTransId="{5300943B-03C3-4049-B635-8897A764A195}"/>
    <dgm:cxn modelId="{78B78E28-5F64-4A61-87CF-2A9434CA6EAC}" srcId="{19D3533E-DDF4-47B5-A787-C8692B9A8B28}" destId="{6ADC5083-F99A-478C-84FD-0201B546EC4A}" srcOrd="1" destOrd="0" parTransId="{21C80F77-DF30-46CE-9A2C-A44DD920B198}" sibTransId="{BA5A0349-74F1-4B80-87B1-E35EDB8EA793}"/>
    <dgm:cxn modelId="{C0B49C92-BED5-4E62-BB2E-9BD4F463214C}" type="presOf" srcId="{71A92083-F28F-4B15-883B-8F7E9AA84176}" destId="{328D20E6-4A2B-4D5C-A7CD-F9C463D5A566}" srcOrd="0" destOrd="0" presId="urn:microsoft.com/office/officeart/2005/8/layout/radial4"/>
    <dgm:cxn modelId="{6367E9A6-B143-4962-9227-0A1BCDC8B9D9}" type="presOf" srcId="{A9314EA6-3B1F-4B23-8FFC-6144F6C7E7B8}" destId="{86ED62F3-D2A5-414E-9391-FCA525844E0C}" srcOrd="0" destOrd="0" presId="urn:microsoft.com/office/officeart/2005/8/layout/radial4"/>
    <dgm:cxn modelId="{0698DC12-BEEF-4FF2-AC35-DD875323CBF6}" srcId="{19D3533E-DDF4-47B5-A787-C8692B9A8B28}" destId="{B9BAF43D-C1B5-4604-954B-B4C9018C14FF}" srcOrd="4" destOrd="0" parTransId="{97486152-2C23-43F1-BD5A-8AB723F1F70F}" sibTransId="{7EDA0F60-4E02-498C-8933-2D0122F11B36}"/>
    <dgm:cxn modelId="{7EA000A3-EEA3-4F65-90D7-1D0E0621F051}" type="presOf" srcId="{61BEBFE9-291D-4C41-9315-479BA95DC10D}" destId="{B7C58A4A-B6F4-479B-A45A-346ED9148199}" srcOrd="0" destOrd="0" presId="urn:microsoft.com/office/officeart/2005/8/layout/radial4"/>
    <dgm:cxn modelId="{0D102F0F-449B-4DB3-8D97-9F049216B00D}" type="presOf" srcId="{490A8E33-E2BD-4734-9540-71AEF73337C4}" destId="{1130403F-101E-498C-884E-923A38B3A690}" srcOrd="0" destOrd="0" presId="urn:microsoft.com/office/officeart/2005/8/layout/radial4"/>
    <dgm:cxn modelId="{30AF8BE6-40AE-424C-B3F3-0AD872066924}" type="presOf" srcId="{21C80F77-DF30-46CE-9A2C-A44DD920B198}" destId="{863C4D4C-9E21-44E0-9AE5-37BA08EFFEB6}" srcOrd="0" destOrd="0" presId="urn:microsoft.com/office/officeart/2005/8/layout/radial4"/>
    <dgm:cxn modelId="{FAFA999B-4BDD-4476-B905-65E8602F1940}" type="presOf" srcId="{7148EE67-48F7-4805-A498-472E0A520DF8}" destId="{E1191273-95F1-47A2-809C-EC9BB00D51E4}" srcOrd="0" destOrd="0" presId="urn:microsoft.com/office/officeart/2005/8/layout/radial4"/>
    <dgm:cxn modelId="{65EBBF89-57BD-48AC-A97C-1ED176A7E389}" type="presOf" srcId="{8F671498-4262-44DD-AFE8-F3519EA5E9DE}" destId="{8ACB53B3-297B-4306-AC20-D2CCF211E86E}" srcOrd="0" destOrd="0" presId="urn:microsoft.com/office/officeart/2005/8/layout/radial4"/>
    <dgm:cxn modelId="{4A95E0CA-1A05-47CD-881D-B08C3D22FABF}" type="presOf" srcId="{97486152-2C23-43F1-BD5A-8AB723F1F70F}" destId="{59235FA3-5D66-47FF-8ECE-7EA3800ED291}" srcOrd="0" destOrd="0" presId="urn:microsoft.com/office/officeart/2005/8/layout/radial4"/>
    <dgm:cxn modelId="{C5AE740B-F151-4492-95C5-918F14918208}" type="presOf" srcId="{120955EB-95C1-43C9-9108-54D4D9C2ECEA}" destId="{B655DBA8-4DD2-4622-8F5C-FBA485BA7818}" srcOrd="0" destOrd="0" presId="urn:microsoft.com/office/officeart/2005/8/layout/radial4"/>
    <dgm:cxn modelId="{61923919-1C33-4912-AB58-E14E19B06233}" type="presOf" srcId="{98D2241F-7381-4F5B-98AE-50CD55282CE4}" destId="{47EAA9D1-11BE-4BDC-8228-68C8A4EA4CEE}" srcOrd="0" destOrd="0" presId="urn:microsoft.com/office/officeart/2005/8/layout/radial4"/>
    <dgm:cxn modelId="{C608DEAE-7340-4535-A67F-12D5E89D5742}" type="presOf" srcId="{5D1B5978-98FC-4974-A468-D9A21B0D50FB}" destId="{ECDEF12B-862A-45C1-B9C0-7580B2E02608}" srcOrd="0" destOrd="0" presId="urn:microsoft.com/office/officeart/2005/8/layout/radial4"/>
    <dgm:cxn modelId="{8369866C-10FE-4B5E-BAA9-58AC951B9100}" srcId="{19D3533E-DDF4-47B5-A787-C8692B9A8B28}" destId="{A9314EA6-3B1F-4B23-8FFC-6144F6C7E7B8}" srcOrd="5" destOrd="0" parTransId="{8F671498-4262-44DD-AFE8-F3519EA5E9DE}" sibTransId="{BB3AD6A1-FF6B-44BF-84BA-7B37DDDF6817}"/>
    <dgm:cxn modelId="{4627F10C-D842-4B98-A743-250AF5E15A4C}" type="presOf" srcId="{58E32CFA-F9C5-4356-A1A4-C1EFB334FA69}" destId="{C3BCC341-CAE4-4B98-A57C-04A556C1F4E5}" srcOrd="0" destOrd="0" presId="urn:microsoft.com/office/officeart/2005/8/layout/radial4"/>
    <dgm:cxn modelId="{CED45D46-2502-4415-97A4-86B11BF2A586}" type="presOf" srcId="{6ADC5083-F99A-478C-84FD-0201B546EC4A}" destId="{D1CB1FB8-6321-4963-8A4F-84826B7BBC11}" srcOrd="0" destOrd="0" presId="urn:microsoft.com/office/officeart/2005/8/layout/radial4"/>
    <dgm:cxn modelId="{5B96ADA1-F271-415B-A26B-4F4FA6A9F60D}" srcId="{19D3533E-DDF4-47B5-A787-C8692B9A8B28}" destId="{120955EB-95C1-43C9-9108-54D4D9C2ECEA}" srcOrd="2" destOrd="0" parTransId="{98D2241F-7381-4F5B-98AE-50CD55282CE4}" sibTransId="{AAA59D13-C5EA-4B2F-9F01-16312E456B54}"/>
    <dgm:cxn modelId="{9641742C-7299-497C-A783-CD475BB053F7}" type="presOf" srcId="{8B11C2AA-F1F1-4190-99CC-C329C0C07251}" destId="{47B762ED-9B3A-4A25-AF23-985632BD9EEF}" srcOrd="0" destOrd="0" presId="urn:microsoft.com/office/officeart/2005/8/layout/radial4"/>
    <dgm:cxn modelId="{65A8CAE7-FAA0-4410-99FC-57F902BF5C25}" type="presOf" srcId="{681E3236-B74C-4CAB-AB9B-0C6844B4C4C4}" destId="{08D44C5D-49D9-418A-93D3-DEB5E3A0A367}" srcOrd="0" destOrd="0" presId="urn:microsoft.com/office/officeart/2005/8/layout/radial4"/>
    <dgm:cxn modelId="{848B538F-468A-4088-B76C-654617CE3DD1}" type="presOf" srcId="{B9BAF43D-C1B5-4604-954B-B4C9018C14FF}" destId="{9F6D24A3-0BE7-43CE-923D-42867B48CE18}" srcOrd="0" destOrd="0" presId="urn:microsoft.com/office/officeart/2005/8/layout/radial4"/>
    <dgm:cxn modelId="{D1F2F673-3F41-4BDC-9291-EFCED4BAE52B}" srcId="{71A92083-F28F-4B15-883B-8F7E9AA84176}" destId="{19D3533E-DDF4-47B5-A787-C8692B9A8B28}" srcOrd="0" destOrd="0" parTransId="{B49118F6-183E-467F-9B8C-BC76538F6350}" sibTransId="{53FF2293-A66C-497D-A0F0-D5377889D273}"/>
    <dgm:cxn modelId="{C7026946-CF29-4AEE-A60C-E55C6F6592C5}" srcId="{19D3533E-DDF4-47B5-A787-C8692B9A8B28}" destId="{5D1B5978-98FC-4974-A468-D9A21B0D50FB}" srcOrd="3" destOrd="0" parTransId="{681E3236-B74C-4CAB-AB9B-0C6844B4C4C4}" sibTransId="{97A4E809-94B6-4C60-8DC0-803ABF16DC9D}"/>
    <dgm:cxn modelId="{7B350B92-7DB9-423C-BE1F-D64C06123184}" type="presOf" srcId="{19D3533E-DDF4-47B5-A787-C8692B9A8B28}" destId="{86340175-639C-49FA-8A4D-B21169448F66}" srcOrd="0" destOrd="0" presId="urn:microsoft.com/office/officeart/2005/8/layout/radial4"/>
    <dgm:cxn modelId="{7DC83C10-FA72-4ED8-B394-3D146C5719EA}" srcId="{19D3533E-DDF4-47B5-A787-C8692B9A8B28}" destId="{8B11C2AA-F1F1-4190-99CC-C329C0C07251}" srcOrd="6" destOrd="0" parTransId="{490A8E33-E2BD-4734-9540-71AEF73337C4}" sibTransId="{6615655D-48DF-4E19-8CF9-681CC9281D54}"/>
    <dgm:cxn modelId="{5D57E06F-C3F8-4B5C-879A-126B4AF9B761}" type="presOf" srcId="{E9E1B18A-1A79-4BCA-804B-140C913005C7}" destId="{24122910-2DC0-48AA-8A13-FC43EB1F2554}" srcOrd="0" destOrd="0" presId="urn:microsoft.com/office/officeart/2005/8/layout/radial4"/>
    <dgm:cxn modelId="{F7268B50-95A6-4B71-B06E-070A51250A6E}" srcId="{19D3533E-DDF4-47B5-A787-C8692B9A8B28}" destId="{61BEBFE9-291D-4C41-9315-479BA95DC10D}" srcOrd="0" destOrd="0" parTransId="{E9E1B18A-1A79-4BCA-804B-140C913005C7}" sibTransId="{1F5E9616-5E08-45FB-A63C-DD573DE9DF5E}"/>
    <dgm:cxn modelId="{44704CCF-EFDB-4777-994B-A67EEAC69142}" type="presParOf" srcId="{328D20E6-4A2B-4D5C-A7CD-F9C463D5A566}" destId="{86340175-639C-49FA-8A4D-B21169448F66}" srcOrd="0" destOrd="0" presId="urn:microsoft.com/office/officeart/2005/8/layout/radial4"/>
    <dgm:cxn modelId="{73F92E85-224D-44BF-B414-0F0025D0E247}" type="presParOf" srcId="{328D20E6-4A2B-4D5C-A7CD-F9C463D5A566}" destId="{24122910-2DC0-48AA-8A13-FC43EB1F2554}" srcOrd="1" destOrd="0" presId="urn:microsoft.com/office/officeart/2005/8/layout/radial4"/>
    <dgm:cxn modelId="{589486F0-8759-4E9A-BA14-B0903AAB1BF7}" type="presParOf" srcId="{328D20E6-4A2B-4D5C-A7CD-F9C463D5A566}" destId="{B7C58A4A-B6F4-479B-A45A-346ED9148199}" srcOrd="2" destOrd="0" presId="urn:microsoft.com/office/officeart/2005/8/layout/radial4"/>
    <dgm:cxn modelId="{5F42F644-9695-4295-BC93-BFFF549A3288}" type="presParOf" srcId="{328D20E6-4A2B-4D5C-A7CD-F9C463D5A566}" destId="{863C4D4C-9E21-44E0-9AE5-37BA08EFFEB6}" srcOrd="3" destOrd="0" presId="urn:microsoft.com/office/officeart/2005/8/layout/radial4"/>
    <dgm:cxn modelId="{1171D129-9F5B-4EA2-BC0C-78F3352BF1E9}" type="presParOf" srcId="{328D20E6-4A2B-4D5C-A7CD-F9C463D5A566}" destId="{D1CB1FB8-6321-4963-8A4F-84826B7BBC11}" srcOrd="4" destOrd="0" presId="urn:microsoft.com/office/officeart/2005/8/layout/radial4"/>
    <dgm:cxn modelId="{DC26A4D9-29F5-43D8-A9CA-0E6B6E73E76F}" type="presParOf" srcId="{328D20E6-4A2B-4D5C-A7CD-F9C463D5A566}" destId="{47EAA9D1-11BE-4BDC-8228-68C8A4EA4CEE}" srcOrd="5" destOrd="0" presId="urn:microsoft.com/office/officeart/2005/8/layout/radial4"/>
    <dgm:cxn modelId="{333EF1AA-E702-4ED1-85AA-C7B7DF18D846}" type="presParOf" srcId="{328D20E6-4A2B-4D5C-A7CD-F9C463D5A566}" destId="{B655DBA8-4DD2-4622-8F5C-FBA485BA7818}" srcOrd="6" destOrd="0" presId="urn:microsoft.com/office/officeart/2005/8/layout/radial4"/>
    <dgm:cxn modelId="{652E244B-F584-46AD-B11B-E276C2336562}" type="presParOf" srcId="{328D20E6-4A2B-4D5C-A7CD-F9C463D5A566}" destId="{08D44C5D-49D9-418A-93D3-DEB5E3A0A367}" srcOrd="7" destOrd="0" presId="urn:microsoft.com/office/officeart/2005/8/layout/radial4"/>
    <dgm:cxn modelId="{F03119A2-F0CA-4290-BC39-AC440B7C403C}" type="presParOf" srcId="{328D20E6-4A2B-4D5C-A7CD-F9C463D5A566}" destId="{ECDEF12B-862A-45C1-B9C0-7580B2E02608}" srcOrd="8" destOrd="0" presId="urn:microsoft.com/office/officeart/2005/8/layout/radial4"/>
    <dgm:cxn modelId="{9326E390-8C7D-4F20-A7E3-2F2C90130307}" type="presParOf" srcId="{328D20E6-4A2B-4D5C-A7CD-F9C463D5A566}" destId="{59235FA3-5D66-47FF-8ECE-7EA3800ED291}" srcOrd="9" destOrd="0" presId="urn:microsoft.com/office/officeart/2005/8/layout/radial4"/>
    <dgm:cxn modelId="{0C7BAE7E-CD26-4689-BADA-DCBC6CA70B99}" type="presParOf" srcId="{328D20E6-4A2B-4D5C-A7CD-F9C463D5A566}" destId="{9F6D24A3-0BE7-43CE-923D-42867B48CE18}" srcOrd="10" destOrd="0" presId="urn:microsoft.com/office/officeart/2005/8/layout/radial4"/>
    <dgm:cxn modelId="{B4A311A6-C78E-442C-B341-8BEA644331A9}" type="presParOf" srcId="{328D20E6-4A2B-4D5C-A7CD-F9C463D5A566}" destId="{8ACB53B3-297B-4306-AC20-D2CCF211E86E}" srcOrd="11" destOrd="0" presId="urn:microsoft.com/office/officeart/2005/8/layout/radial4"/>
    <dgm:cxn modelId="{981B025D-75C1-4BAE-8CED-8BF7F9A00CA0}" type="presParOf" srcId="{328D20E6-4A2B-4D5C-A7CD-F9C463D5A566}" destId="{86ED62F3-D2A5-414E-9391-FCA525844E0C}" srcOrd="12" destOrd="0" presId="urn:microsoft.com/office/officeart/2005/8/layout/radial4"/>
    <dgm:cxn modelId="{D6DEE2B3-B817-4C25-9BB0-570232B9B468}" type="presParOf" srcId="{328D20E6-4A2B-4D5C-A7CD-F9C463D5A566}" destId="{1130403F-101E-498C-884E-923A38B3A690}" srcOrd="13" destOrd="0" presId="urn:microsoft.com/office/officeart/2005/8/layout/radial4"/>
    <dgm:cxn modelId="{2B68006E-562C-46A3-B260-A983AA68A199}" type="presParOf" srcId="{328D20E6-4A2B-4D5C-A7CD-F9C463D5A566}" destId="{47B762ED-9B3A-4A25-AF23-985632BD9EEF}" srcOrd="14" destOrd="0" presId="urn:microsoft.com/office/officeart/2005/8/layout/radial4"/>
    <dgm:cxn modelId="{BCE9ADC6-3E89-433B-BBA5-C93715743BCB}" type="presParOf" srcId="{328D20E6-4A2B-4D5C-A7CD-F9C463D5A566}" destId="{C3BCC341-CAE4-4B98-A57C-04A556C1F4E5}" srcOrd="15" destOrd="0" presId="urn:microsoft.com/office/officeart/2005/8/layout/radial4"/>
    <dgm:cxn modelId="{38784C1F-A08C-42FD-A64B-DEA9198DA590}" type="presParOf" srcId="{328D20E6-4A2B-4D5C-A7CD-F9C463D5A566}" destId="{E1191273-95F1-47A2-809C-EC9BB00D51E4}" srcOrd="1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9A02A48-735F-4742-808E-F09D653CB61A}" type="doc">
      <dgm:prSet loTypeId="urn:microsoft.com/office/officeart/2005/8/layout/radial3" loCatId="relationship" qsTypeId="urn:microsoft.com/office/officeart/2005/8/quickstyle/3d3" qsCatId="3D" csTypeId="urn:microsoft.com/office/officeart/2005/8/colors/colorful3" csCatId="colorful" phldr="1"/>
      <dgm:spPr/>
      <dgm:t>
        <a:bodyPr/>
        <a:lstStyle/>
        <a:p>
          <a:endParaRPr lang="en-US"/>
        </a:p>
      </dgm:t>
    </dgm:pt>
    <dgm:pt modelId="{E50EBF5F-DAE9-498B-836E-26125C53912D}">
      <dgm:prSet phldrT="[Text]"/>
      <dgm:spPr/>
      <dgm:t>
        <a:bodyPr/>
        <a:lstStyle/>
        <a:p>
          <a:r>
            <a:rPr lang="fa-IR" dirty="0" smtClean="0">
              <a:solidFill>
                <a:srgbClr val="C00000"/>
              </a:solidFill>
              <a:cs typeface="+mj-cs"/>
            </a:rPr>
            <a:t>نقش های فرهنگ</a:t>
          </a:r>
          <a:endParaRPr lang="en-US" dirty="0">
            <a:solidFill>
              <a:srgbClr val="C00000"/>
            </a:solidFill>
            <a:cs typeface="+mj-cs"/>
          </a:endParaRPr>
        </a:p>
      </dgm:t>
    </dgm:pt>
    <dgm:pt modelId="{22753B43-FAF0-4542-AA21-8DDD06DDDDBF}" type="parTrans" cxnId="{2E2441AE-E512-478B-8CDB-C114210A9014}">
      <dgm:prSet/>
      <dgm:spPr/>
      <dgm:t>
        <a:bodyPr/>
        <a:lstStyle/>
        <a:p>
          <a:endParaRPr lang="en-US"/>
        </a:p>
      </dgm:t>
    </dgm:pt>
    <dgm:pt modelId="{5E3580DD-E38F-4F8D-9C3F-6E196F2700EC}" type="sibTrans" cxnId="{2E2441AE-E512-478B-8CDB-C114210A9014}">
      <dgm:prSet/>
      <dgm:spPr/>
      <dgm:t>
        <a:bodyPr/>
        <a:lstStyle/>
        <a:p>
          <a:endParaRPr lang="en-US"/>
        </a:p>
      </dgm:t>
    </dgm:pt>
    <dgm:pt modelId="{F5CD0427-C419-42E5-8255-B9388B8381FD}">
      <dgm:prSet phldrT="[Text]"/>
      <dgm:spPr/>
      <dgm:t>
        <a:bodyPr/>
        <a:lstStyle/>
        <a:p>
          <a:r>
            <a:rPr lang="fa-IR" dirty="0" smtClean="0"/>
            <a:t>تعیین کننده مرز سازمانی</a:t>
          </a:r>
          <a:endParaRPr lang="en-US" dirty="0"/>
        </a:p>
      </dgm:t>
    </dgm:pt>
    <dgm:pt modelId="{5F77E140-1B71-4C7D-9168-E759FC98D4FB}" type="parTrans" cxnId="{9CEEEDA3-4D43-4EB7-A24D-8D3732F96771}">
      <dgm:prSet/>
      <dgm:spPr/>
      <dgm:t>
        <a:bodyPr/>
        <a:lstStyle/>
        <a:p>
          <a:endParaRPr lang="en-US"/>
        </a:p>
      </dgm:t>
    </dgm:pt>
    <dgm:pt modelId="{1624210D-946D-4B05-91EC-83F71BE60ADD}" type="sibTrans" cxnId="{9CEEEDA3-4D43-4EB7-A24D-8D3732F96771}">
      <dgm:prSet/>
      <dgm:spPr/>
      <dgm:t>
        <a:bodyPr/>
        <a:lstStyle/>
        <a:p>
          <a:endParaRPr lang="en-US"/>
        </a:p>
      </dgm:t>
    </dgm:pt>
    <dgm:pt modelId="{542413B9-B58A-47F1-BBE7-1DD7D4F24996}">
      <dgm:prSet phldrT="[Text]"/>
      <dgm:spPr/>
      <dgm:t>
        <a:bodyPr/>
        <a:lstStyle/>
        <a:p>
          <a:r>
            <a:rPr lang="fa-IR" dirty="0" smtClean="0"/>
            <a:t>ایجاد احساس هویت در وجود اعضای سازمان</a:t>
          </a:r>
          <a:endParaRPr lang="en-US" dirty="0"/>
        </a:p>
      </dgm:t>
    </dgm:pt>
    <dgm:pt modelId="{C2E57CE5-4E5D-4D3C-9966-203C8D5C06C8}" type="parTrans" cxnId="{F9602391-59EE-4C9D-9B12-1A5A4A133C96}">
      <dgm:prSet/>
      <dgm:spPr/>
      <dgm:t>
        <a:bodyPr/>
        <a:lstStyle/>
        <a:p>
          <a:endParaRPr lang="en-US"/>
        </a:p>
      </dgm:t>
    </dgm:pt>
    <dgm:pt modelId="{AA1A5BAA-959E-4F73-AA95-EE97F10D5DC0}" type="sibTrans" cxnId="{F9602391-59EE-4C9D-9B12-1A5A4A133C96}">
      <dgm:prSet/>
      <dgm:spPr/>
      <dgm:t>
        <a:bodyPr/>
        <a:lstStyle/>
        <a:p>
          <a:endParaRPr lang="en-US"/>
        </a:p>
      </dgm:t>
    </dgm:pt>
    <dgm:pt modelId="{06FA06C0-2CAB-49A3-A091-239338B018E1}">
      <dgm:prSet phldrT="[Text]"/>
      <dgm:spPr/>
      <dgm:t>
        <a:bodyPr/>
        <a:lstStyle/>
        <a:p>
          <a:r>
            <a:rPr lang="fa-IR" dirty="0" smtClean="0"/>
            <a:t>ایجاد ثبات و پایداری سیستم اجتماعی</a:t>
          </a:r>
          <a:endParaRPr lang="en-US" dirty="0"/>
        </a:p>
      </dgm:t>
    </dgm:pt>
    <dgm:pt modelId="{5595D9EB-3565-45A7-8CB6-71CD9EDBC781}" type="parTrans" cxnId="{A21099AB-C1AB-456E-A8B6-CE2BF498AFAF}">
      <dgm:prSet/>
      <dgm:spPr/>
      <dgm:t>
        <a:bodyPr/>
        <a:lstStyle/>
        <a:p>
          <a:endParaRPr lang="en-US"/>
        </a:p>
      </dgm:t>
    </dgm:pt>
    <dgm:pt modelId="{78A0BC1C-6424-4849-AD65-40D8CB605A58}" type="sibTrans" cxnId="{A21099AB-C1AB-456E-A8B6-CE2BF498AFAF}">
      <dgm:prSet/>
      <dgm:spPr/>
      <dgm:t>
        <a:bodyPr/>
        <a:lstStyle/>
        <a:p>
          <a:endParaRPr lang="en-US"/>
        </a:p>
      </dgm:t>
    </dgm:pt>
    <dgm:pt modelId="{D85D7C8E-BE0D-407B-B696-1204F87B6209}">
      <dgm:prSet phldrT="[Text]"/>
      <dgm:spPr/>
      <dgm:t>
        <a:bodyPr/>
        <a:lstStyle/>
        <a:p>
          <a:r>
            <a:rPr lang="fa-IR" dirty="0" smtClean="0"/>
            <a:t>اتصال کننده اعضای سازمان</a:t>
          </a:r>
          <a:endParaRPr lang="en-US" dirty="0"/>
        </a:p>
      </dgm:t>
    </dgm:pt>
    <dgm:pt modelId="{C17C5C23-D111-4350-8A97-FD50148986EB}" type="parTrans" cxnId="{12B70FB4-9D0E-44A6-A9D8-4AF21C6B8E58}">
      <dgm:prSet/>
      <dgm:spPr/>
      <dgm:t>
        <a:bodyPr/>
        <a:lstStyle/>
        <a:p>
          <a:endParaRPr lang="en-US"/>
        </a:p>
      </dgm:t>
    </dgm:pt>
    <dgm:pt modelId="{4A0CF948-FBFC-4270-AA6F-91A4326214BE}" type="sibTrans" cxnId="{12B70FB4-9D0E-44A6-A9D8-4AF21C6B8E58}">
      <dgm:prSet/>
      <dgm:spPr/>
      <dgm:t>
        <a:bodyPr/>
        <a:lstStyle/>
        <a:p>
          <a:endParaRPr lang="en-US"/>
        </a:p>
      </dgm:t>
    </dgm:pt>
    <dgm:pt modelId="{EDF0C3F6-0185-41A0-862B-C6B1A6AA7FBD}">
      <dgm:prSet phldrT="[Text]"/>
      <dgm:spPr/>
      <dgm:t>
        <a:bodyPr/>
        <a:lstStyle/>
        <a:p>
          <a:r>
            <a:rPr lang="fa-IR" dirty="0" smtClean="0"/>
            <a:t>ایجاد تعهد نسبت به چیزی بیشتر از منافع شخصی</a:t>
          </a:r>
          <a:endParaRPr lang="en-US" dirty="0"/>
        </a:p>
      </dgm:t>
    </dgm:pt>
    <dgm:pt modelId="{09ABCB98-77C8-4AE7-929A-7923C631C756}" type="parTrans" cxnId="{6BA1B1DF-D9D5-4C10-921F-8578FDDE805F}">
      <dgm:prSet/>
      <dgm:spPr/>
      <dgm:t>
        <a:bodyPr/>
        <a:lstStyle/>
        <a:p>
          <a:endParaRPr lang="en-US"/>
        </a:p>
      </dgm:t>
    </dgm:pt>
    <dgm:pt modelId="{2C8E1318-DE26-4D42-B73F-3784ACE18C61}" type="sibTrans" cxnId="{6BA1B1DF-D9D5-4C10-921F-8578FDDE805F}">
      <dgm:prSet/>
      <dgm:spPr/>
      <dgm:t>
        <a:bodyPr/>
        <a:lstStyle/>
        <a:p>
          <a:endParaRPr lang="en-US"/>
        </a:p>
      </dgm:t>
    </dgm:pt>
    <dgm:pt modelId="{CEDEF372-0A8F-4420-8AF7-A2490D773811}">
      <dgm:prSet phldrT="[Text]"/>
      <dgm:spPr/>
      <dgm:t>
        <a:bodyPr/>
        <a:lstStyle/>
        <a:p>
          <a:r>
            <a:rPr lang="fa-IR" dirty="0" smtClean="0"/>
            <a:t>یک عامل کنترل کننده </a:t>
          </a:r>
          <a:endParaRPr lang="en-US" dirty="0"/>
        </a:p>
      </dgm:t>
    </dgm:pt>
    <dgm:pt modelId="{866CFEC5-C085-468E-82F1-863EB67A88A7}" type="parTrans" cxnId="{93845B96-769A-4ACC-9FF0-3CD9B4777A30}">
      <dgm:prSet/>
      <dgm:spPr/>
      <dgm:t>
        <a:bodyPr/>
        <a:lstStyle/>
        <a:p>
          <a:endParaRPr lang="en-US"/>
        </a:p>
      </dgm:t>
    </dgm:pt>
    <dgm:pt modelId="{2986CBCC-9C95-4F65-9AEF-C1B9F4F63209}" type="sibTrans" cxnId="{93845B96-769A-4ACC-9FF0-3CD9B4777A30}">
      <dgm:prSet/>
      <dgm:spPr/>
      <dgm:t>
        <a:bodyPr/>
        <a:lstStyle/>
        <a:p>
          <a:endParaRPr lang="en-US"/>
        </a:p>
      </dgm:t>
    </dgm:pt>
    <dgm:pt modelId="{660699A0-BBFD-4823-9BC6-E1688F3DF186}">
      <dgm:prSet phldrT="[Text]"/>
      <dgm:spPr/>
      <dgm:t>
        <a:bodyPr/>
        <a:lstStyle/>
        <a:p>
          <a:r>
            <a:rPr lang="fa-IR" dirty="0" smtClean="0"/>
            <a:t>شکل دادن به نگرش ها و رفتار کارکنان</a:t>
          </a:r>
          <a:endParaRPr lang="en-US" dirty="0"/>
        </a:p>
      </dgm:t>
    </dgm:pt>
    <dgm:pt modelId="{44557D97-8B37-41B1-AB35-488CD8350CA5}" type="parTrans" cxnId="{1B00C150-5B1C-42A2-8F57-54B03179C1C2}">
      <dgm:prSet/>
      <dgm:spPr/>
      <dgm:t>
        <a:bodyPr/>
        <a:lstStyle/>
        <a:p>
          <a:endParaRPr lang="en-US"/>
        </a:p>
      </dgm:t>
    </dgm:pt>
    <dgm:pt modelId="{895C4CB9-E841-49E6-83BF-22FE1014D83B}" type="sibTrans" cxnId="{1B00C150-5B1C-42A2-8F57-54B03179C1C2}">
      <dgm:prSet/>
      <dgm:spPr/>
      <dgm:t>
        <a:bodyPr/>
        <a:lstStyle/>
        <a:p>
          <a:endParaRPr lang="en-US"/>
        </a:p>
      </dgm:t>
    </dgm:pt>
    <dgm:pt modelId="{082127CF-BA40-4867-B7EE-8FCB9887DF8E}" type="pres">
      <dgm:prSet presAssocID="{69A02A48-735F-4742-808E-F09D653CB61A}" presName="composite" presStyleCnt="0">
        <dgm:presLayoutVars>
          <dgm:chMax val="1"/>
          <dgm:dir/>
          <dgm:resizeHandles val="exact"/>
        </dgm:presLayoutVars>
      </dgm:prSet>
      <dgm:spPr/>
      <dgm:t>
        <a:bodyPr/>
        <a:lstStyle/>
        <a:p>
          <a:endParaRPr lang="en-US"/>
        </a:p>
      </dgm:t>
    </dgm:pt>
    <dgm:pt modelId="{7E5ACE99-10EF-445F-95FF-88EE29E74305}" type="pres">
      <dgm:prSet presAssocID="{69A02A48-735F-4742-808E-F09D653CB61A}" presName="radial" presStyleCnt="0">
        <dgm:presLayoutVars>
          <dgm:animLvl val="ctr"/>
        </dgm:presLayoutVars>
      </dgm:prSet>
      <dgm:spPr/>
    </dgm:pt>
    <dgm:pt modelId="{B9355674-7145-4CC2-912A-44B90AC4B390}" type="pres">
      <dgm:prSet presAssocID="{E50EBF5F-DAE9-498B-836E-26125C53912D}" presName="centerShape" presStyleLbl="vennNode1" presStyleIdx="0" presStyleCnt="8" custScaleX="89762" custScaleY="89129"/>
      <dgm:spPr/>
      <dgm:t>
        <a:bodyPr/>
        <a:lstStyle/>
        <a:p>
          <a:endParaRPr lang="en-US"/>
        </a:p>
      </dgm:t>
    </dgm:pt>
    <dgm:pt modelId="{4CAD6355-2A5C-41D0-876C-0ADA79BAED67}" type="pres">
      <dgm:prSet presAssocID="{F5CD0427-C419-42E5-8255-B9388B8381FD}" presName="node" presStyleLbl="vennNode1" presStyleIdx="1" presStyleCnt="8">
        <dgm:presLayoutVars>
          <dgm:bulletEnabled val="1"/>
        </dgm:presLayoutVars>
      </dgm:prSet>
      <dgm:spPr/>
      <dgm:t>
        <a:bodyPr/>
        <a:lstStyle/>
        <a:p>
          <a:endParaRPr lang="en-US"/>
        </a:p>
      </dgm:t>
    </dgm:pt>
    <dgm:pt modelId="{783A785B-09CC-48E8-A1EA-37EF8311E428}" type="pres">
      <dgm:prSet presAssocID="{542413B9-B58A-47F1-BBE7-1DD7D4F24996}" presName="node" presStyleLbl="vennNode1" presStyleIdx="2" presStyleCnt="8">
        <dgm:presLayoutVars>
          <dgm:bulletEnabled val="1"/>
        </dgm:presLayoutVars>
      </dgm:prSet>
      <dgm:spPr/>
      <dgm:t>
        <a:bodyPr/>
        <a:lstStyle/>
        <a:p>
          <a:endParaRPr lang="en-US"/>
        </a:p>
      </dgm:t>
    </dgm:pt>
    <dgm:pt modelId="{ECE5E095-D2BD-4DFE-A3A9-FCE52E5BB423}" type="pres">
      <dgm:prSet presAssocID="{EDF0C3F6-0185-41A0-862B-C6B1A6AA7FBD}" presName="node" presStyleLbl="vennNode1" presStyleIdx="3" presStyleCnt="8">
        <dgm:presLayoutVars>
          <dgm:bulletEnabled val="1"/>
        </dgm:presLayoutVars>
      </dgm:prSet>
      <dgm:spPr/>
      <dgm:t>
        <a:bodyPr/>
        <a:lstStyle/>
        <a:p>
          <a:endParaRPr lang="en-US"/>
        </a:p>
      </dgm:t>
    </dgm:pt>
    <dgm:pt modelId="{6A0BBDBD-D571-42E5-9D67-24D82D73B752}" type="pres">
      <dgm:prSet presAssocID="{06FA06C0-2CAB-49A3-A091-239338B018E1}" presName="node" presStyleLbl="vennNode1" presStyleIdx="4" presStyleCnt="8">
        <dgm:presLayoutVars>
          <dgm:bulletEnabled val="1"/>
        </dgm:presLayoutVars>
      </dgm:prSet>
      <dgm:spPr/>
      <dgm:t>
        <a:bodyPr/>
        <a:lstStyle/>
        <a:p>
          <a:endParaRPr lang="en-US"/>
        </a:p>
      </dgm:t>
    </dgm:pt>
    <dgm:pt modelId="{05B5EF63-52DA-4596-8C3A-3A3B121ADB9E}" type="pres">
      <dgm:prSet presAssocID="{D85D7C8E-BE0D-407B-B696-1204F87B6209}" presName="node" presStyleLbl="vennNode1" presStyleIdx="5" presStyleCnt="8">
        <dgm:presLayoutVars>
          <dgm:bulletEnabled val="1"/>
        </dgm:presLayoutVars>
      </dgm:prSet>
      <dgm:spPr/>
      <dgm:t>
        <a:bodyPr/>
        <a:lstStyle/>
        <a:p>
          <a:endParaRPr lang="en-US"/>
        </a:p>
      </dgm:t>
    </dgm:pt>
    <dgm:pt modelId="{90309F97-1AA6-48C5-A7D0-6EF2E1D216DA}" type="pres">
      <dgm:prSet presAssocID="{CEDEF372-0A8F-4420-8AF7-A2490D773811}" presName="node" presStyleLbl="vennNode1" presStyleIdx="6" presStyleCnt="8">
        <dgm:presLayoutVars>
          <dgm:bulletEnabled val="1"/>
        </dgm:presLayoutVars>
      </dgm:prSet>
      <dgm:spPr/>
      <dgm:t>
        <a:bodyPr/>
        <a:lstStyle/>
        <a:p>
          <a:endParaRPr lang="en-US"/>
        </a:p>
      </dgm:t>
    </dgm:pt>
    <dgm:pt modelId="{714E1516-AF99-4431-A5E7-E6948E576886}" type="pres">
      <dgm:prSet presAssocID="{660699A0-BBFD-4823-9BC6-E1688F3DF186}" presName="node" presStyleLbl="vennNode1" presStyleIdx="7" presStyleCnt="8">
        <dgm:presLayoutVars>
          <dgm:bulletEnabled val="1"/>
        </dgm:presLayoutVars>
      </dgm:prSet>
      <dgm:spPr/>
      <dgm:t>
        <a:bodyPr/>
        <a:lstStyle/>
        <a:p>
          <a:endParaRPr lang="en-US"/>
        </a:p>
      </dgm:t>
    </dgm:pt>
  </dgm:ptLst>
  <dgm:cxnLst>
    <dgm:cxn modelId="{6BA1B1DF-D9D5-4C10-921F-8578FDDE805F}" srcId="{E50EBF5F-DAE9-498B-836E-26125C53912D}" destId="{EDF0C3F6-0185-41A0-862B-C6B1A6AA7FBD}" srcOrd="2" destOrd="0" parTransId="{09ABCB98-77C8-4AE7-929A-7923C631C756}" sibTransId="{2C8E1318-DE26-4D42-B73F-3784ACE18C61}"/>
    <dgm:cxn modelId="{C945B71A-DB1F-4664-83A4-2CAFA423347E}" type="presOf" srcId="{660699A0-BBFD-4823-9BC6-E1688F3DF186}" destId="{714E1516-AF99-4431-A5E7-E6948E576886}" srcOrd="0" destOrd="0" presId="urn:microsoft.com/office/officeart/2005/8/layout/radial3"/>
    <dgm:cxn modelId="{73BE8FED-3851-45A2-9883-4C1318230798}" type="presOf" srcId="{F5CD0427-C419-42E5-8255-B9388B8381FD}" destId="{4CAD6355-2A5C-41D0-876C-0ADA79BAED67}" srcOrd="0" destOrd="0" presId="urn:microsoft.com/office/officeart/2005/8/layout/radial3"/>
    <dgm:cxn modelId="{12B70FB4-9D0E-44A6-A9D8-4AF21C6B8E58}" srcId="{E50EBF5F-DAE9-498B-836E-26125C53912D}" destId="{D85D7C8E-BE0D-407B-B696-1204F87B6209}" srcOrd="4" destOrd="0" parTransId="{C17C5C23-D111-4350-8A97-FD50148986EB}" sibTransId="{4A0CF948-FBFC-4270-AA6F-91A4326214BE}"/>
    <dgm:cxn modelId="{93845B96-769A-4ACC-9FF0-3CD9B4777A30}" srcId="{E50EBF5F-DAE9-498B-836E-26125C53912D}" destId="{CEDEF372-0A8F-4420-8AF7-A2490D773811}" srcOrd="5" destOrd="0" parTransId="{866CFEC5-C085-468E-82F1-863EB67A88A7}" sibTransId="{2986CBCC-9C95-4F65-9AEF-C1B9F4F63209}"/>
    <dgm:cxn modelId="{A21099AB-C1AB-456E-A8B6-CE2BF498AFAF}" srcId="{E50EBF5F-DAE9-498B-836E-26125C53912D}" destId="{06FA06C0-2CAB-49A3-A091-239338B018E1}" srcOrd="3" destOrd="0" parTransId="{5595D9EB-3565-45A7-8CB6-71CD9EDBC781}" sibTransId="{78A0BC1C-6424-4849-AD65-40D8CB605A58}"/>
    <dgm:cxn modelId="{70A2C055-9767-4C51-A992-43E8340E619A}" type="presOf" srcId="{D85D7C8E-BE0D-407B-B696-1204F87B6209}" destId="{05B5EF63-52DA-4596-8C3A-3A3B121ADB9E}" srcOrd="0" destOrd="0" presId="urn:microsoft.com/office/officeart/2005/8/layout/radial3"/>
    <dgm:cxn modelId="{B46EF8B0-FA27-4BE7-A4C5-EB19CAE84A20}" type="presOf" srcId="{69A02A48-735F-4742-808E-F09D653CB61A}" destId="{082127CF-BA40-4867-B7EE-8FCB9887DF8E}" srcOrd="0" destOrd="0" presId="urn:microsoft.com/office/officeart/2005/8/layout/radial3"/>
    <dgm:cxn modelId="{D2233294-81EA-45FE-813F-720A66548058}" type="presOf" srcId="{06FA06C0-2CAB-49A3-A091-239338B018E1}" destId="{6A0BBDBD-D571-42E5-9D67-24D82D73B752}" srcOrd="0" destOrd="0" presId="urn:microsoft.com/office/officeart/2005/8/layout/radial3"/>
    <dgm:cxn modelId="{F9602391-59EE-4C9D-9B12-1A5A4A133C96}" srcId="{E50EBF5F-DAE9-498B-836E-26125C53912D}" destId="{542413B9-B58A-47F1-BBE7-1DD7D4F24996}" srcOrd="1" destOrd="0" parTransId="{C2E57CE5-4E5D-4D3C-9966-203C8D5C06C8}" sibTransId="{AA1A5BAA-959E-4F73-AA95-EE97F10D5DC0}"/>
    <dgm:cxn modelId="{5761DE5A-47D0-43D2-ACDF-57075C276E9B}" type="presOf" srcId="{CEDEF372-0A8F-4420-8AF7-A2490D773811}" destId="{90309F97-1AA6-48C5-A7D0-6EF2E1D216DA}" srcOrd="0" destOrd="0" presId="urn:microsoft.com/office/officeart/2005/8/layout/radial3"/>
    <dgm:cxn modelId="{ED667C84-0AF8-42C6-B075-AAEC22B084EF}" type="presOf" srcId="{E50EBF5F-DAE9-498B-836E-26125C53912D}" destId="{B9355674-7145-4CC2-912A-44B90AC4B390}" srcOrd="0" destOrd="0" presId="urn:microsoft.com/office/officeart/2005/8/layout/radial3"/>
    <dgm:cxn modelId="{2E2441AE-E512-478B-8CDB-C114210A9014}" srcId="{69A02A48-735F-4742-808E-F09D653CB61A}" destId="{E50EBF5F-DAE9-498B-836E-26125C53912D}" srcOrd="0" destOrd="0" parTransId="{22753B43-FAF0-4542-AA21-8DDD06DDDDBF}" sibTransId="{5E3580DD-E38F-4F8D-9C3F-6E196F2700EC}"/>
    <dgm:cxn modelId="{1B00C150-5B1C-42A2-8F57-54B03179C1C2}" srcId="{E50EBF5F-DAE9-498B-836E-26125C53912D}" destId="{660699A0-BBFD-4823-9BC6-E1688F3DF186}" srcOrd="6" destOrd="0" parTransId="{44557D97-8B37-41B1-AB35-488CD8350CA5}" sibTransId="{895C4CB9-E841-49E6-83BF-22FE1014D83B}"/>
    <dgm:cxn modelId="{9CEEEDA3-4D43-4EB7-A24D-8D3732F96771}" srcId="{E50EBF5F-DAE9-498B-836E-26125C53912D}" destId="{F5CD0427-C419-42E5-8255-B9388B8381FD}" srcOrd="0" destOrd="0" parTransId="{5F77E140-1B71-4C7D-9168-E759FC98D4FB}" sibTransId="{1624210D-946D-4B05-91EC-83F71BE60ADD}"/>
    <dgm:cxn modelId="{3FD41A5B-64C5-409C-AF9A-4148C9B7BADD}" type="presOf" srcId="{542413B9-B58A-47F1-BBE7-1DD7D4F24996}" destId="{783A785B-09CC-48E8-A1EA-37EF8311E428}" srcOrd="0" destOrd="0" presId="urn:microsoft.com/office/officeart/2005/8/layout/radial3"/>
    <dgm:cxn modelId="{34927A49-EBA7-4CB3-933B-7FEA3DB7A435}" type="presOf" srcId="{EDF0C3F6-0185-41A0-862B-C6B1A6AA7FBD}" destId="{ECE5E095-D2BD-4DFE-A3A9-FCE52E5BB423}" srcOrd="0" destOrd="0" presId="urn:microsoft.com/office/officeart/2005/8/layout/radial3"/>
    <dgm:cxn modelId="{4C4EB6E7-40DF-4D89-BF10-6D614917228D}" type="presParOf" srcId="{082127CF-BA40-4867-B7EE-8FCB9887DF8E}" destId="{7E5ACE99-10EF-445F-95FF-88EE29E74305}" srcOrd="0" destOrd="0" presId="urn:microsoft.com/office/officeart/2005/8/layout/radial3"/>
    <dgm:cxn modelId="{D66D6BE0-0EA4-457F-B0D9-5BF37991649F}" type="presParOf" srcId="{7E5ACE99-10EF-445F-95FF-88EE29E74305}" destId="{B9355674-7145-4CC2-912A-44B90AC4B390}" srcOrd="0" destOrd="0" presId="urn:microsoft.com/office/officeart/2005/8/layout/radial3"/>
    <dgm:cxn modelId="{8D2D907B-99A1-4380-8C07-84EBAE2C91B2}" type="presParOf" srcId="{7E5ACE99-10EF-445F-95FF-88EE29E74305}" destId="{4CAD6355-2A5C-41D0-876C-0ADA79BAED67}" srcOrd="1" destOrd="0" presId="urn:microsoft.com/office/officeart/2005/8/layout/radial3"/>
    <dgm:cxn modelId="{15312DAD-6A86-4968-8228-AAC0C8E2EE87}" type="presParOf" srcId="{7E5ACE99-10EF-445F-95FF-88EE29E74305}" destId="{783A785B-09CC-48E8-A1EA-37EF8311E428}" srcOrd="2" destOrd="0" presId="urn:microsoft.com/office/officeart/2005/8/layout/radial3"/>
    <dgm:cxn modelId="{7A41098F-A806-47BE-9088-F7C29068204A}" type="presParOf" srcId="{7E5ACE99-10EF-445F-95FF-88EE29E74305}" destId="{ECE5E095-D2BD-4DFE-A3A9-FCE52E5BB423}" srcOrd="3" destOrd="0" presId="urn:microsoft.com/office/officeart/2005/8/layout/radial3"/>
    <dgm:cxn modelId="{F6FD4E44-EFF2-445B-B9D6-E4C7AD253210}" type="presParOf" srcId="{7E5ACE99-10EF-445F-95FF-88EE29E74305}" destId="{6A0BBDBD-D571-42E5-9D67-24D82D73B752}" srcOrd="4" destOrd="0" presId="urn:microsoft.com/office/officeart/2005/8/layout/radial3"/>
    <dgm:cxn modelId="{D9EF5D5E-6AA1-4B79-AAE9-965AAD3D7635}" type="presParOf" srcId="{7E5ACE99-10EF-445F-95FF-88EE29E74305}" destId="{05B5EF63-52DA-4596-8C3A-3A3B121ADB9E}" srcOrd="5" destOrd="0" presId="urn:microsoft.com/office/officeart/2005/8/layout/radial3"/>
    <dgm:cxn modelId="{D5B48E7A-B627-4DB9-BB0C-5FADBB9CE661}" type="presParOf" srcId="{7E5ACE99-10EF-445F-95FF-88EE29E74305}" destId="{90309F97-1AA6-48C5-A7D0-6EF2E1D216DA}" srcOrd="6" destOrd="0" presId="urn:microsoft.com/office/officeart/2005/8/layout/radial3"/>
    <dgm:cxn modelId="{CF4243BE-01D4-4704-93A5-B9F64964C76C}" type="presParOf" srcId="{7E5ACE99-10EF-445F-95FF-88EE29E74305}" destId="{714E1516-AF99-4431-A5E7-E6948E576886}" srcOrd="7"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377B8FE-4AEB-4125-A82D-47A87D153E46}" type="doc">
      <dgm:prSet loTypeId="urn:microsoft.com/office/officeart/2005/8/layout/radial5" loCatId="relationship" qsTypeId="urn:microsoft.com/office/officeart/2005/8/quickstyle/simple3" qsCatId="simple" csTypeId="urn:microsoft.com/office/officeart/2005/8/colors/colorful3" csCatId="colorful" phldr="1"/>
      <dgm:spPr/>
      <dgm:t>
        <a:bodyPr/>
        <a:lstStyle/>
        <a:p>
          <a:endParaRPr lang="en-US"/>
        </a:p>
      </dgm:t>
    </dgm:pt>
    <dgm:pt modelId="{BEA8344A-CC8B-4742-A7B5-AD5E325CAF59}">
      <dgm:prSet phldrT="[Text]"/>
      <dgm:spPr/>
      <dgm:t>
        <a:bodyPr/>
        <a:lstStyle/>
        <a:p>
          <a:r>
            <a:rPr lang="fa-IR" dirty="0" smtClean="0">
              <a:solidFill>
                <a:srgbClr val="C00000"/>
              </a:solidFill>
              <a:cs typeface="+mj-cs"/>
            </a:rPr>
            <a:t>شیوه های آشنایی با فرهنگ سازمان</a:t>
          </a:r>
          <a:endParaRPr lang="en-US" dirty="0">
            <a:solidFill>
              <a:srgbClr val="C00000"/>
            </a:solidFill>
            <a:cs typeface="+mj-cs"/>
          </a:endParaRPr>
        </a:p>
      </dgm:t>
    </dgm:pt>
    <dgm:pt modelId="{B1558274-AA3B-4EF5-955C-B9A1D7A452BD}" type="parTrans" cxnId="{F99881AC-F23D-4BDC-AD02-D9E2C8807CAE}">
      <dgm:prSet/>
      <dgm:spPr/>
      <dgm:t>
        <a:bodyPr/>
        <a:lstStyle/>
        <a:p>
          <a:endParaRPr lang="en-US"/>
        </a:p>
      </dgm:t>
    </dgm:pt>
    <dgm:pt modelId="{25B4A7AC-059E-4FD4-95AA-C14208C88189}" type="sibTrans" cxnId="{F99881AC-F23D-4BDC-AD02-D9E2C8807CAE}">
      <dgm:prSet/>
      <dgm:spPr/>
      <dgm:t>
        <a:bodyPr/>
        <a:lstStyle/>
        <a:p>
          <a:endParaRPr lang="en-US"/>
        </a:p>
      </dgm:t>
    </dgm:pt>
    <dgm:pt modelId="{E0A9D527-9886-4BDE-9FF5-555F58D96AB6}">
      <dgm:prSet phldrT="[Text]" custT="1"/>
      <dgm:spPr/>
      <dgm:t>
        <a:bodyPr/>
        <a:lstStyle/>
        <a:p>
          <a:r>
            <a:rPr lang="fa-IR" sz="1800" b="1" dirty="0" smtClean="0"/>
            <a:t>رسمی یا غیررسمی</a:t>
          </a:r>
          <a:endParaRPr lang="en-US" sz="1800" b="1" dirty="0"/>
        </a:p>
      </dgm:t>
    </dgm:pt>
    <dgm:pt modelId="{85AE1B25-9642-4C25-85E7-AE0737A484DF}" type="parTrans" cxnId="{2EA9F77E-CEA5-4D77-BA70-4BCB8907FB29}">
      <dgm:prSet/>
      <dgm:spPr/>
      <dgm:t>
        <a:bodyPr/>
        <a:lstStyle/>
        <a:p>
          <a:endParaRPr lang="en-US"/>
        </a:p>
      </dgm:t>
    </dgm:pt>
    <dgm:pt modelId="{7A52E07B-AC24-4FBC-B354-A72D225B2F27}" type="sibTrans" cxnId="{2EA9F77E-CEA5-4D77-BA70-4BCB8907FB29}">
      <dgm:prSet/>
      <dgm:spPr/>
      <dgm:t>
        <a:bodyPr/>
        <a:lstStyle/>
        <a:p>
          <a:endParaRPr lang="en-US"/>
        </a:p>
      </dgm:t>
    </dgm:pt>
    <dgm:pt modelId="{E1A65E25-D1A9-46D8-A99E-CE2DBB41071E}">
      <dgm:prSet phldrT="[Text]" custT="1"/>
      <dgm:spPr/>
      <dgm:t>
        <a:bodyPr/>
        <a:lstStyle/>
        <a:p>
          <a:r>
            <a:rPr lang="fa-IR" sz="1800" b="1" dirty="0" smtClean="0"/>
            <a:t>فردی یا دسته جمعی</a:t>
          </a:r>
          <a:endParaRPr lang="en-US" sz="1800" b="1" dirty="0"/>
        </a:p>
      </dgm:t>
    </dgm:pt>
    <dgm:pt modelId="{EA7BAC35-77D7-4ABE-8A58-48D7E5039C25}" type="parTrans" cxnId="{378F686E-A472-4BAF-BF9D-F094DBE0E144}">
      <dgm:prSet/>
      <dgm:spPr/>
      <dgm:t>
        <a:bodyPr/>
        <a:lstStyle/>
        <a:p>
          <a:endParaRPr lang="en-US"/>
        </a:p>
      </dgm:t>
    </dgm:pt>
    <dgm:pt modelId="{48BF81E2-30A9-420C-BED9-5C0495D2A177}" type="sibTrans" cxnId="{378F686E-A472-4BAF-BF9D-F094DBE0E144}">
      <dgm:prSet/>
      <dgm:spPr/>
      <dgm:t>
        <a:bodyPr/>
        <a:lstStyle/>
        <a:p>
          <a:endParaRPr lang="en-US"/>
        </a:p>
      </dgm:t>
    </dgm:pt>
    <dgm:pt modelId="{1D261607-4F9D-4B28-A610-BC381AEC362C}">
      <dgm:prSet phldrT="[Text]" custT="1"/>
      <dgm:spPr/>
      <dgm:t>
        <a:bodyPr/>
        <a:lstStyle/>
        <a:p>
          <a:r>
            <a:rPr lang="fa-IR" sz="1800" b="1" dirty="0" smtClean="0"/>
            <a:t>دوره ی زمانی ثابت یا متغیر</a:t>
          </a:r>
          <a:endParaRPr lang="en-US" sz="1800" b="1" dirty="0"/>
        </a:p>
      </dgm:t>
    </dgm:pt>
    <dgm:pt modelId="{91BA805E-775B-4F11-A36D-5E1B754247D6}" type="parTrans" cxnId="{ABB07C87-07C8-4A4A-ADDE-6E4A47DD6F6C}">
      <dgm:prSet/>
      <dgm:spPr/>
      <dgm:t>
        <a:bodyPr/>
        <a:lstStyle/>
        <a:p>
          <a:endParaRPr lang="en-US"/>
        </a:p>
      </dgm:t>
    </dgm:pt>
    <dgm:pt modelId="{037EA8C2-6706-4F80-B121-8D0BB3857B69}" type="sibTrans" cxnId="{ABB07C87-07C8-4A4A-ADDE-6E4A47DD6F6C}">
      <dgm:prSet/>
      <dgm:spPr/>
      <dgm:t>
        <a:bodyPr/>
        <a:lstStyle/>
        <a:p>
          <a:endParaRPr lang="en-US"/>
        </a:p>
      </dgm:t>
    </dgm:pt>
    <dgm:pt modelId="{862149B2-8104-4072-B9A3-F0BABF89CFA4}">
      <dgm:prSet phldrT="[Text]" custT="1"/>
      <dgm:spPr/>
      <dgm:t>
        <a:bodyPr/>
        <a:lstStyle/>
        <a:p>
          <a:r>
            <a:rPr lang="fa-IR" sz="1800" b="1" dirty="0" smtClean="0"/>
            <a:t>با راهنما یا بدون راهنما</a:t>
          </a:r>
          <a:endParaRPr lang="en-US" sz="1800" b="1" dirty="0"/>
        </a:p>
      </dgm:t>
    </dgm:pt>
    <dgm:pt modelId="{F6549508-E80A-428D-81E4-389CE97E6DFE}" type="parTrans" cxnId="{1D695639-B08D-4B7B-919C-EC52A14E35A9}">
      <dgm:prSet/>
      <dgm:spPr/>
      <dgm:t>
        <a:bodyPr/>
        <a:lstStyle/>
        <a:p>
          <a:endParaRPr lang="en-US"/>
        </a:p>
      </dgm:t>
    </dgm:pt>
    <dgm:pt modelId="{D758D03D-7620-4313-8964-591249D41B18}" type="sibTrans" cxnId="{1D695639-B08D-4B7B-919C-EC52A14E35A9}">
      <dgm:prSet/>
      <dgm:spPr/>
      <dgm:t>
        <a:bodyPr/>
        <a:lstStyle/>
        <a:p>
          <a:endParaRPr lang="en-US"/>
        </a:p>
      </dgm:t>
    </dgm:pt>
    <dgm:pt modelId="{501BB8F6-0BBE-4F74-A3F1-1DB972193239}">
      <dgm:prSet phldrT="[Text]" custT="1"/>
      <dgm:spPr/>
      <dgm:t>
        <a:bodyPr/>
        <a:lstStyle/>
        <a:p>
          <a:r>
            <a:rPr lang="fa-IR" sz="1800" b="1" dirty="0" smtClean="0"/>
            <a:t>تأیید یا تکذیب</a:t>
          </a:r>
          <a:endParaRPr lang="en-US" sz="1800" b="1" dirty="0"/>
        </a:p>
      </dgm:t>
    </dgm:pt>
    <dgm:pt modelId="{56AC183D-1114-4A5E-A7F6-59F296D22A3E}" type="parTrans" cxnId="{791DF1D4-E6C4-420F-9996-B90D81162CAF}">
      <dgm:prSet/>
      <dgm:spPr/>
      <dgm:t>
        <a:bodyPr/>
        <a:lstStyle/>
        <a:p>
          <a:endParaRPr lang="en-US"/>
        </a:p>
      </dgm:t>
    </dgm:pt>
    <dgm:pt modelId="{DB4A33A7-212B-4908-956C-01FD0959CAEC}" type="sibTrans" cxnId="{791DF1D4-E6C4-420F-9996-B90D81162CAF}">
      <dgm:prSet/>
      <dgm:spPr/>
      <dgm:t>
        <a:bodyPr/>
        <a:lstStyle/>
        <a:p>
          <a:endParaRPr lang="en-US"/>
        </a:p>
      </dgm:t>
    </dgm:pt>
    <dgm:pt modelId="{0CB53863-6678-46F4-A0C4-5664126D2750}" type="pres">
      <dgm:prSet presAssocID="{8377B8FE-4AEB-4125-A82D-47A87D153E46}" presName="Name0" presStyleCnt="0">
        <dgm:presLayoutVars>
          <dgm:chMax val="1"/>
          <dgm:dir/>
          <dgm:animLvl val="ctr"/>
          <dgm:resizeHandles val="exact"/>
        </dgm:presLayoutVars>
      </dgm:prSet>
      <dgm:spPr/>
      <dgm:t>
        <a:bodyPr/>
        <a:lstStyle/>
        <a:p>
          <a:endParaRPr lang="en-US"/>
        </a:p>
      </dgm:t>
    </dgm:pt>
    <dgm:pt modelId="{D14152A5-9284-4AB5-90BE-58DBD52E7B21}" type="pres">
      <dgm:prSet presAssocID="{BEA8344A-CC8B-4742-A7B5-AD5E325CAF59}" presName="centerShape" presStyleLbl="node0" presStyleIdx="0" presStyleCnt="1"/>
      <dgm:spPr>
        <a:prstGeom prst="star8">
          <a:avLst/>
        </a:prstGeom>
      </dgm:spPr>
      <dgm:t>
        <a:bodyPr/>
        <a:lstStyle/>
        <a:p>
          <a:endParaRPr lang="en-US"/>
        </a:p>
      </dgm:t>
    </dgm:pt>
    <dgm:pt modelId="{39B9C120-116E-4C0B-B892-635AE5A4F102}" type="pres">
      <dgm:prSet presAssocID="{85AE1B25-9642-4C25-85E7-AE0737A484DF}" presName="parTrans" presStyleLbl="sibTrans2D1" presStyleIdx="0" presStyleCnt="5"/>
      <dgm:spPr/>
      <dgm:t>
        <a:bodyPr/>
        <a:lstStyle/>
        <a:p>
          <a:endParaRPr lang="en-US"/>
        </a:p>
      </dgm:t>
    </dgm:pt>
    <dgm:pt modelId="{83E879A1-12A0-4837-B1F1-53859ADB1156}" type="pres">
      <dgm:prSet presAssocID="{85AE1B25-9642-4C25-85E7-AE0737A484DF}" presName="connectorText" presStyleLbl="sibTrans2D1" presStyleIdx="0" presStyleCnt="5"/>
      <dgm:spPr/>
      <dgm:t>
        <a:bodyPr/>
        <a:lstStyle/>
        <a:p>
          <a:endParaRPr lang="en-US"/>
        </a:p>
      </dgm:t>
    </dgm:pt>
    <dgm:pt modelId="{83DC6EB3-14ED-4532-9BB8-6FAC456A83B1}" type="pres">
      <dgm:prSet presAssocID="{E0A9D527-9886-4BDE-9FF5-555F58D96AB6}" presName="node" presStyleLbl="node1" presStyleIdx="0" presStyleCnt="5">
        <dgm:presLayoutVars>
          <dgm:bulletEnabled val="1"/>
        </dgm:presLayoutVars>
      </dgm:prSet>
      <dgm:spPr>
        <a:prstGeom prst="star8">
          <a:avLst/>
        </a:prstGeom>
      </dgm:spPr>
      <dgm:t>
        <a:bodyPr/>
        <a:lstStyle/>
        <a:p>
          <a:endParaRPr lang="en-US"/>
        </a:p>
      </dgm:t>
    </dgm:pt>
    <dgm:pt modelId="{52AC33F9-73E5-474C-9875-315DD1B0BEC7}" type="pres">
      <dgm:prSet presAssocID="{EA7BAC35-77D7-4ABE-8A58-48D7E5039C25}" presName="parTrans" presStyleLbl="sibTrans2D1" presStyleIdx="1" presStyleCnt="5"/>
      <dgm:spPr/>
      <dgm:t>
        <a:bodyPr/>
        <a:lstStyle/>
        <a:p>
          <a:endParaRPr lang="en-US"/>
        </a:p>
      </dgm:t>
    </dgm:pt>
    <dgm:pt modelId="{81DE7D0B-43F5-4C1F-B6AB-9EA917B213D1}" type="pres">
      <dgm:prSet presAssocID="{EA7BAC35-77D7-4ABE-8A58-48D7E5039C25}" presName="connectorText" presStyleLbl="sibTrans2D1" presStyleIdx="1" presStyleCnt="5"/>
      <dgm:spPr/>
      <dgm:t>
        <a:bodyPr/>
        <a:lstStyle/>
        <a:p>
          <a:endParaRPr lang="en-US"/>
        </a:p>
      </dgm:t>
    </dgm:pt>
    <dgm:pt modelId="{38FAB6FF-3E2D-4150-A2AB-5033EA47A4FD}" type="pres">
      <dgm:prSet presAssocID="{E1A65E25-D1A9-46D8-A99E-CE2DBB41071E}" presName="node" presStyleLbl="node1" presStyleIdx="1" presStyleCnt="5">
        <dgm:presLayoutVars>
          <dgm:bulletEnabled val="1"/>
        </dgm:presLayoutVars>
      </dgm:prSet>
      <dgm:spPr>
        <a:prstGeom prst="star8">
          <a:avLst/>
        </a:prstGeom>
      </dgm:spPr>
      <dgm:t>
        <a:bodyPr/>
        <a:lstStyle/>
        <a:p>
          <a:endParaRPr lang="en-US"/>
        </a:p>
      </dgm:t>
    </dgm:pt>
    <dgm:pt modelId="{8C27C5F8-13B4-4000-92D2-4D17B6B418B8}" type="pres">
      <dgm:prSet presAssocID="{91BA805E-775B-4F11-A36D-5E1B754247D6}" presName="parTrans" presStyleLbl="sibTrans2D1" presStyleIdx="2" presStyleCnt="5"/>
      <dgm:spPr/>
      <dgm:t>
        <a:bodyPr/>
        <a:lstStyle/>
        <a:p>
          <a:endParaRPr lang="en-US"/>
        </a:p>
      </dgm:t>
    </dgm:pt>
    <dgm:pt modelId="{636DDF5C-7D51-4970-92C5-396813259BED}" type="pres">
      <dgm:prSet presAssocID="{91BA805E-775B-4F11-A36D-5E1B754247D6}" presName="connectorText" presStyleLbl="sibTrans2D1" presStyleIdx="2" presStyleCnt="5"/>
      <dgm:spPr/>
      <dgm:t>
        <a:bodyPr/>
        <a:lstStyle/>
        <a:p>
          <a:endParaRPr lang="en-US"/>
        </a:p>
      </dgm:t>
    </dgm:pt>
    <dgm:pt modelId="{F8BC7CC3-1959-4554-8BDB-AA9608BD911D}" type="pres">
      <dgm:prSet presAssocID="{1D261607-4F9D-4B28-A610-BC381AEC362C}" presName="node" presStyleLbl="node1" presStyleIdx="2" presStyleCnt="5">
        <dgm:presLayoutVars>
          <dgm:bulletEnabled val="1"/>
        </dgm:presLayoutVars>
      </dgm:prSet>
      <dgm:spPr>
        <a:prstGeom prst="star8">
          <a:avLst/>
        </a:prstGeom>
      </dgm:spPr>
      <dgm:t>
        <a:bodyPr/>
        <a:lstStyle/>
        <a:p>
          <a:endParaRPr lang="en-US"/>
        </a:p>
      </dgm:t>
    </dgm:pt>
    <dgm:pt modelId="{5803988C-CD73-48F7-B3EE-CC9ED43E5FB2}" type="pres">
      <dgm:prSet presAssocID="{F6549508-E80A-428D-81E4-389CE97E6DFE}" presName="parTrans" presStyleLbl="sibTrans2D1" presStyleIdx="3" presStyleCnt="5"/>
      <dgm:spPr/>
      <dgm:t>
        <a:bodyPr/>
        <a:lstStyle/>
        <a:p>
          <a:endParaRPr lang="en-US"/>
        </a:p>
      </dgm:t>
    </dgm:pt>
    <dgm:pt modelId="{1B41EFA7-CAC8-4F31-B308-BD954D80F591}" type="pres">
      <dgm:prSet presAssocID="{F6549508-E80A-428D-81E4-389CE97E6DFE}" presName="connectorText" presStyleLbl="sibTrans2D1" presStyleIdx="3" presStyleCnt="5"/>
      <dgm:spPr/>
      <dgm:t>
        <a:bodyPr/>
        <a:lstStyle/>
        <a:p>
          <a:endParaRPr lang="en-US"/>
        </a:p>
      </dgm:t>
    </dgm:pt>
    <dgm:pt modelId="{32E56CF9-7503-469F-9331-D219F4879B02}" type="pres">
      <dgm:prSet presAssocID="{862149B2-8104-4072-B9A3-F0BABF89CFA4}" presName="node" presStyleLbl="node1" presStyleIdx="3" presStyleCnt="5">
        <dgm:presLayoutVars>
          <dgm:bulletEnabled val="1"/>
        </dgm:presLayoutVars>
      </dgm:prSet>
      <dgm:spPr>
        <a:prstGeom prst="star8">
          <a:avLst/>
        </a:prstGeom>
      </dgm:spPr>
      <dgm:t>
        <a:bodyPr/>
        <a:lstStyle/>
        <a:p>
          <a:endParaRPr lang="en-US"/>
        </a:p>
      </dgm:t>
    </dgm:pt>
    <dgm:pt modelId="{3B7CC22C-B553-4EE8-A581-8BF6FD4F5668}" type="pres">
      <dgm:prSet presAssocID="{56AC183D-1114-4A5E-A7F6-59F296D22A3E}" presName="parTrans" presStyleLbl="sibTrans2D1" presStyleIdx="4" presStyleCnt="5"/>
      <dgm:spPr/>
      <dgm:t>
        <a:bodyPr/>
        <a:lstStyle/>
        <a:p>
          <a:endParaRPr lang="en-US"/>
        </a:p>
      </dgm:t>
    </dgm:pt>
    <dgm:pt modelId="{4BCECB27-BDAD-4C0E-B9B5-8339142A7051}" type="pres">
      <dgm:prSet presAssocID="{56AC183D-1114-4A5E-A7F6-59F296D22A3E}" presName="connectorText" presStyleLbl="sibTrans2D1" presStyleIdx="4" presStyleCnt="5"/>
      <dgm:spPr/>
      <dgm:t>
        <a:bodyPr/>
        <a:lstStyle/>
        <a:p>
          <a:endParaRPr lang="en-US"/>
        </a:p>
      </dgm:t>
    </dgm:pt>
    <dgm:pt modelId="{EEF78DB1-6D1F-481E-BF93-7674A2274022}" type="pres">
      <dgm:prSet presAssocID="{501BB8F6-0BBE-4F74-A3F1-1DB972193239}" presName="node" presStyleLbl="node1" presStyleIdx="4" presStyleCnt="5">
        <dgm:presLayoutVars>
          <dgm:bulletEnabled val="1"/>
        </dgm:presLayoutVars>
      </dgm:prSet>
      <dgm:spPr>
        <a:prstGeom prst="star8">
          <a:avLst/>
        </a:prstGeom>
      </dgm:spPr>
      <dgm:t>
        <a:bodyPr/>
        <a:lstStyle/>
        <a:p>
          <a:endParaRPr lang="en-US"/>
        </a:p>
      </dgm:t>
    </dgm:pt>
  </dgm:ptLst>
  <dgm:cxnLst>
    <dgm:cxn modelId="{2EA9F77E-CEA5-4D77-BA70-4BCB8907FB29}" srcId="{BEA8344A-CC8B-4742-A7B5-AD5E325CAF59}" destId="{E0A9D527-9886-4BDE-9FF5-555F58D96AB6}" srcOrd="0" destOrd="0" parTransId="{85AE1B25-9642-4C25-85E7-AE0737A484DF}" sibTransId="{7A52E07B-AC24-4FBC-B354-A72D225B2F27}"/>
    <dgm:cxn modelId="{7B2D2F03-5244-45E7-9247-6CC1D8F12FE4}" type="presOf" srcId="{E1A65E25-D1A9-46D8-A99E-CE2DBB41071E}" destId="{38FAB6FF-3E2D-4150-A2AB-5033EA47A4FD}" srcOrd="0" destOrd="0" presId="urn:microsoft.com/office/officeart/2005/8/layout/radial5"/>
    <dgm:cxn modelId="{8397D121-5880-436C-8536-2422C910B6EB}" type="presOf" srcId="{BEA8344A-CC8B-4742-A7B5-AD5E325CAF59}" destId="{D14152A5-9284-4AB5-90BE-58DBD52E7B21}" srcOrd="0" destOrd="0" presId="urn:microsoft.com/office/officeart/2005/8/layout/radial5"/>
    <dgm:cxn modelId="{1D695639-B08D-4B7B-919C-EC52A14E35A9}" srcId="{BEA8344A-CC8B-4742-A7B5-AD5E325CAF59}" destId="{862149B2-8104-4072-B9A3-F0BABF89CFA4}" srcOrd="3" destOrd="0" parTransId="{F6549508-E80A-428D-81E4-389CE97E6DFE}" sibTransId="{D758D03D-7620-4313-8964-591249D41B18}"/>
    <dgm:cxn modelId="{791DF1D4-E6C4-420F-9996-B90D81162CAF}" srcId="{BEA8344A-CC8B-4742-A7B5-AD5E325CAF59}" destId="{501BB8F6-0BBE-4F74-A3F1-1DB972193239}" srcOrd="4" destOrd="0" parTransId="{56AC183D-1114-4A5E-A7F6-59F296D22A3E}" sibTransId="{DB4A33A7-212B-4908-956C-01FD0959CAEC}"/>
    <dgm:cxn modelId="{870BD78E-F1EB-4AAA-871B-945C1F32D878}" type="presOf" srcId="{E0A9D527-9886-4BDE-9FF5-555F58D96AB6}" destId="{83DC6EB3-14ED-4532-9BB8-6FAC456A83B1}" srcOrd="0" destOrd="0" presId="urn:microsoft.com/office/officeart/2005/8/layout/radial5"/>
    <dgm:cxn modelId="{D2527579-1D7B-497B-A9F6-931D64870FB8}" type="presOf" srcId="{56AC183D-1114-4A5E-A7F6-59F296D22A3E}" destId="{3B7CC22C-B553-4EE8-A581-8BF6FD4F5668}" srcOrd="0" destOrd="0" presId="urn:microsoft.com/office/officeart/2005/8/layout/radial5"/>
    <dgm:cxn modelId="{4240D40D-CA46-4E1B-B44F-FEA424207D09}" type="presOf" srcId="{EA7BAC35-77D7-4ABE-8A58-48D7E5039C25}" destId="{81DE7D0B-43F5-4C1F-B6AB-9EA917B213D1}" srcOrd="1" destOrd="0" presId="urn:microsoft.com/office/officeart/2005/8/layout/radial5"/>
    <dgm:cxn modelId="{EFDA39DC-0FF4-4C3A-9FD8-8894717DD830}" type="presOf" srcId="{862149B2-8104-4072-B9A3-F0BABF89CFA4}" destId="{32E56CF9-7503-469F-9331-D219F4879B02}" srcOrd="0" destOrd="0" presId="urn:microsoft.com/office/officeart/2005/8/layout/radial5"/>
    <dgm:cxn modelId="{BF123EB9-BD89-4725-8795-0DEBEAFBEA18}" type="presOf" srcId="{91BA805E-775B-4F11-A36D-5E1B754247D6}" destId="{636DDF5C-7D51-4970-92C5-396813259BED}" srcOrd="1" destOrd="0" presId="urn:microsoft.com/office/officeart/2005/8/layout/radial5"/>
    <dgm:cxn modelId="{B110B614-9AC5-4D3F-8108-E67632CA81EA}" type="presOf" srcId="{F6549508-E80A-428D-81E4-389CE97E6DFE}" destId="{5803988C-CD73-48F7-B3EE-CC9ED43E5FB2}" srcOrd="0" destOrd="0" presId="urn:microsoft.com/office/officeart/2005/8/layout/radial5"/>
    <dgm:cxn modelId="{ABB07C87-07C8-4A4A-ADDE-6E4A47DD6F6C}" srcId="{BEA8344A-CC8B-4742-A7B5-AD5E325CAF59}" destId="{1D261607-4F9D-4B28-A610-BC381AEC362C}" srcOrd="2" destOrd="0" parTransId="{91BA805E-775B-4F11-A36D-5E1B754247D6}" sibTransId="{037EA8C2-6706-4F80-B121-8D0BB3857B69}"/>
    <dgm:cxn modelId="{52F0B0B5-2B74-40F8-A379-72400B291613}" type="presOf" srcId="{501BB8F6-0BBE-4F74-A3F1-1DB972193239}" destId="{EEF78DB1-6D1F-481E-BF93-7674A2274022}" srcOrd="0" destOrd="0" presId="urn:microsoft.com/office/officeart/2005/8/layout/radial5"/>
    <dgm:cxn modelId="{378F686E-A472-4BAF-BF9D-F094DBE0E144}" srcId="{BEA8344A-CC8B-4742-A7B5-AD5E325CAF59}" destId="{E1A65E25-D1A9-46D8-A99E-CE2DBB41071E}" srcOrd="1" destOrd="0" parTransId="{EA7BAC35-77D7-4ABE-8A58-48D7E5039C25}" sibTransId="{48BF81E2-30A9-420C-BED9-5C0495D2A177}"/>
    <dgm:cxn modelId="{AF90D97E-61FF-40D5-8CC7-9DEF46A557FE}" type="presOf" srcId="{85AE1B25-9642-4C25-85E7-AE0737A484DF}" destId="{39B9C120-116E-4C0B-B892-635AE5A4F102}" srcOrd="0" destOrd="0" presId="urn:microsoft.com/office/officeart/2005/8/layout/radial5"/>
    <dgm:cxn modelId="{E4A17232-45B5-4487-8D54-EE6B709FD43E}" type="presOf" srcId="{91BA805E-775B-4F11-A36D-5E1B754247D6}" destId="{8C27C5F8-13B4-4000-92D2-4D17B6B418B8}" srcOrd="0" destOrd="0" presId="urn:microsoft.com/office/officeart/2005/8/layout/radial5"/>
    <dgm:cxn modelId="{9AC037FA-5FF5-4EBD-9FF2-03155B352847}" type="presOf" srcId="{85AE1B25-9642-4C25-85E7-AE0737A484DF}" destId="{83E879A1-12A0-4837-B1F1-53859ADB1156}" srcOrd="1" destOrd="0" presId="urn:microsoft.com/office/officeart/2005/8/layout/radial5"/>
    <dgm:cxn modelId="{A6F5156D-A74C-4F17-BCF4-83168C3D695B}" type="presOf" srcId="{8377B8FE-4AEB-4125-A82D-47A87D153E46}" destId="{0CB53863-6678-46F4-A0C4-5664126D2750}" srcOrd="0" destOrd="0" presId="urn:microsoft.com/office/officeart/2005/8/layout/radial5"/>
    <dgm:cxn modelId="{F99881AC-F23D-4BDC-AD02-D9E2C8807CAE}" srcId="{8377B8FE-4AEB-4125-A82D-47A87D153E46}" destId="{BEA8344A-CC8B-4742-A7B5-AD5E325CAF59}" srcOrd="0" destOrd="0" parTransId="{B1558274-AA3B-4EF5-955C-B9A1D7A452BD}" sibTransId="{25B4A7AC-059E-4FD4-95AA-C14208C88189}"/>
    <dgm:cxn modelId="{CA0DE1F3-FC49-4BBB-88D8-C0E3F5C49D3C}" type="presOf" srcId="{F6549508-E80A-428D-81E4-389CE97E6DFE}" destId="{1B41EFA7-CAC8-4F31-B308-BD954D80F591}" srcOrd="1" destOrd="0" presId="urn:microsoft.com/office/officeart/2005/8/layout/radial5"/>
    <dgm:cxn modelId="{81D01DDE-48C8-4F6A-9818-777DCFF1A401}" type="presOf" srcId="{EA7BAC35-77D7-4ABE-8A58-48D7E5039C25}" destId="{52AC33F9-73E5-474C-9875-315DD1B0BEC7}" srcOrd="0" destOrd="0" presId="urn:microsoft.com/office/officeart/2005/8/layout/radial5"/>
    <dgm:cxn modelId="{A2F7BDC4-AAC4-41E8-B03C-94D70987D49A}" type="presOf" srcId="{56AC183D-1114-4A5E-A7F6-59F296D22A3E}" destId="{4BCECB27-BDAD-4C0E-B9B5-8339142A7051}" srcOrd="1" destOrd="0" presId="urn:microsoft.com/office/officeart/2005/8/layout/radial5"/>
    <dgm:cxn modelId="{2AADA396-A097-4F89-8DFE-F50F08E3B274}" type="presOf" srcId="{1D261607-4F9D-4B28-A610-BC381AEC362C}" destId="{F8BC7CC3-1959-4554-8BDB-AA9608BD911D}" srcOrd="0" destOrd="0" presId="urn:microsoft.com/office/officeart/2005/8/layout/radial5"/>
    <dgm:cxn modelId="{FF9E0AAC-1BD8-4C8A-9A13-8CBA9B0F77AA}" type="presParOf" srcId="{0CB53863-6678-46F4-A0C4-5664126D2750}" destId="{D14152A5-9284-4AB5-90BE-58DBD52E7B21}" srcOrd="0" destOrd="0" presId="urn:microsoft.com/office/officeart/2005/8/layout/radial5"/>
    <dgm:cxn modelId="{E0AA2839-8BDB-402B-BC6B-E0A3700E0FBC}" type="presParOf" srcId="{0CB53863-6678-46F4-A0C4-5664126D2750}" destId="{39B9C120-116E-4C0B-B892-635AE5A4F102}" srcOrd="1" destOrd="0" presId="urn:microsoft.com/office/officeart/2005/8/layout/radial5"/>
    <dgm:cxn modelId="{261E34C5-0027-46DC-9A78-1F58C77BCA05}" type="presParOf" srcId="{39B9C120-116E-4C0B-B892-635AE5A4F102}" destId="{83E879A1-12A0-4837-B1F1-53859ADB1156}" srcOrd="0" destOrd="0" presId="urn:microsoft.com/office/officeart/2005/8/layout/radial5"/>
    <dgm:cxn modelId="{FAAE641E-7421-4860-87E6-CCC1E2646F20}" type="presParOf" srcId="{0CB53863-6678-46F4-A0C4-5664126D2750}" destId="{83DC6EB3-14ED-4532-9BB8-6FAC456A83B1}" srcOrd="2" destOrd="0" presId="urn:microsoft.com/office/officeart/2005/8/layout/radial5"/>
    <dgm:cxn modelId="{6AB9358B-B6F4-4E64-BB58-18C2F802B5BB}" type="presParOf" srcId="{0CB53863-6678-46F4-A0C4-5664126D2750}" destId="{52AC33F9-73E5-474C-9875-315DD1B0BEC7}" srcOrd="3" destOrd="0" presId="urn:microsoft.com/office/officeart/2005/8/layout/radial5"/>
    <dgm:cxn modelId="{83A35D68-93BA-4110-97EF-05B6FE0E10A8}" type="presParOf" srcId="{52AC33F9-73E5-474C-9875-315DD1B0BEC7}" destId="{81DE7D0B-43F5-4C1F-B6AB-9EA917B213D1}" srcOrd="0" destOrd="0" presId="urn:microsoft.com/office/officeart/2005/8/layout/radial5"/>
    <dgm:cxn modelId="{AAA33DD9-F9E2-413D-BC5C-B2266C28E841}" type="presParOf" srcId="{0CB53863-6678-46F4-A0C4-5664126D2750}" destId="{38FAB6FF-3E2D-4150-A2AB-5033EA47A4FD}" srcOrd="4" destOrd="0" presId="urn:microsoft.com/office/officeart/2005/8/layout/radial5"/>
    <dgm:cxn modelId="{6272A0CB-C753-4F22-B398-651246EA7359}" type="presParOf" srcId="{0CB53863-6678-46F4-A0C4-5664126D2750}" destId="{8C27C5F8-13B4-4000-92D2-4D17B6B418B8}" srcOrd="5" destOrd="0" presId="urn:microsoft.com/office/officeart/2005/8/layout/radial5"/>
    <dgm:cxn modelId="{A0707F6E-C477-4771-99A1-FE2388B888ED}" type="presParOf" srcId="{8C27C5F8-13B4-4000-92D2-4D17B6B418B8}" destId="{636DDF5C-7D51-4970-92C5-396813259BED}" srcOrd="0" destOrd="0" presId="urn:microsoft.com/office/officeart/2005/8/layout/radial5"/>
    <dgm:cxn modelId="{67DB6179-8752-4AAD-9BD8-CD7022F572B8}" type="presParOf" srcId="{0CB53863-6678-46F4-A0C4-5664126D2750}" destId="{F8BC7CC3-1959-4554-8BDB-AA9608BD911D}" srcOrd="6" destOrd="0" presId="urn:microsoft.com/office/officeart/2005/8/layout/radial5"/>
    <dgm:cxn modelId="{1087E27D-20C6-4327-A5ED-C56268A277AF}" type="presParOf" srcId="{0CB53863-6678-46F4-A0C4-5664126D2750}" destId="{5803988C-CD73-48F7-B3EE-CC9ED43E5FB2}" srcOrd="7" destOrd="0" presId="urn:microsoft.com/office/officeart/2005/8/layout/radial5"/>
    <dgm:cxn modelId="{F360AF83-FDCE-4373-97D6-B356F3851360}" type="presParOf" srcId="{5803988C-CD73-48F7-B3EE-CC9ED43E5FB2}" destId="{1B41EFA7-CAC8-4F31-B308-BD954D80F591}" srcOrd="0" destOrd="0" presId="urn:microsoft.com/office/officeart/2005/8/layout/radial5"/>
    <dgm:cxn modelId="{3BBE86F0-18BA-4EB1-B3C7-3ED58A2D0BDB}" type="presParOf" srcId="{0CB53863-6678-46F4-A0C4-5664126D2750}" destId="{32E56CF9-7503-469F-9331-D219F4879B02}" srcOrd="8" destOrd="0" presId="urn:microsoft.com/office/officeart/2005/8/layout/radial5"/>
    <dgm:cxn modelId="{220A54EF-8D69-4BFD-BC2D-43CAAAA4A8EC}" type="presParOf" srcId="{0CB53863-6678-46F4-A0C4-5664126D2750}" destId="{3B7CC22C-B553-4EE8-A581-8BF6FD4F5668}" srcOrd="9" destOrd="0" presId="urn:microsoft.com/office/officeart/2005/8/layout/radial5"/>
    <dgm:cxn modelId="{43923B01-32F4-4E43-82B0-FEE153C1E72F}" type="presParOf" srcId="{3B7CC22C-B553-4EE8-A581-8BF6FD4F5668}" destId="{4BCECB27-BDAD-4C0E-B9B5-8339142A7051}" srcOrd="0" destOrd="0" presId="urn:microsoft.com/office/officeart/2005/8/layout/radial5"/>
    <dgm:cxn modelId="{1E884652-9E5F-4163-895F-2003D13F115B}" type="presParOf" srcId="{0CB53863-6678-46F4-A0C4-5664126D2750}" destId="{EEF78DB1-6D1F-481E-BF93-7674A2274022}" srcOrd="10"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59342B1-D049-49AF-8955-FF4ADFE2E254}" type="doc">
      <dgm:prSet loTypeId="urn:microsoft.com/office/officeart/2005/8/layout/pyramid1" loCatId="pyramid" qsTypeId="urn:microsoft.com/office/officeart/2005/8/quickstyle/simple3" qsCatId="simple" csTypeId="urn:microsoft.com/office/officeart/2005/8/colors/colorful5" csCatId="colorful" phldr="1"/>
      <dgm:spPr/>
      <dgm:t>
        <a:bodyPr/>
        <a:lstStyle/>
        <a:p>
          <a:endParaRPr lang="en-US"/>
        </a:p>
      </dgm:t>
    </dgm:pt>
    <dgm:pt modelId="{15346223-2D9D-4704-975A-B00B8C558411}">
      <dgm:prSet phldrT="[Text]" custT="1"/>
      <dgm:spPr/>
      <dgm:t>
        <a:bodyPr/>
        <a:lstStyle/>
        <a:p>
          <a:pPr rtl="1">
            <a:spcAft>
              <a:spcPct val="35000"/>
            </a:spcAft>
          </a:pPr>
          <a:endParaRPr lang="fa-IR" sz="1800" b="1" dirty="0" smtClean="0">
            <a:solidFill>
              <a:schemeClr val="accent5">
                <a:lumMod val="50000"/>
              </a:schemeClr>
            </a:solidFill>
            <a:effectLst/>
            <a:cs typeface="B Nazanin" pitchFamily="2" charset="-78"/>
          </a:endParaRPr>
        </a:p>
        <a:p>
          <a:pPr rtl="1">
            <a:spcAft>
              <a:spcPts val="0"/>
            </a:spcAft>
          </a:pPr>
          <a:r>
            <a:rPr lang="fa-IR" sz="2800" b="1" dirty="0" smtClean="0">
              <a:solidFill>
                <a:schemeClr val="accent5">
                  <a:lumMod val="50000"/>
                </a:schemeClr>
              </a:solidFill>
              <a:effectLst/>
              <a:cs typeface="B Nazanin" pitchFamily="2" charset="-78"/>
            </a:rPr>
            <a:t>نمادهاي </a:t>
          </a:r>
        </a:p>
        <a:p>
          <a:pPr rtl="1">
            <a:spcAft>
              <a:spcPts val="0"/>
            </a:spcAft>
          </a:pPr>
          <a:r>
            <a:rPr lang="fa-IR" sz="2800" b="1" dirty="0" smtClean="0">
              <a:solidFill>
                <a:schemeClr val="accent5">
                  <a:lumMod val="50000"/>
                </a:schemeClr>
              </a:solidFill>
              <a:effectLst/>
              <a:cs typeface="B Nazanin" pitchFamily="2" charset="-78"/>
            </a:rPr>
            <a:t>قابل مشاهده </a:t>
          </a:r>
          <a:endParaRPr lang="en-US" sz="2800" b="1" dirty="0">
            <a:solidFill>
              <a:schemeClr val="accent5">
                <a:lumMod val="50000"/>
              </a:schemeClr>
            </a:solidFill>
            <a:effectLst/>
            <a:cs typeface="B Nazanin" pitchFamily="2" charset="-78"/>
          </a:endParaRPr>
        </a:p>
      </dgm:t>
    </dgm:pt>
    <dgm:pt modelId="{B9838CD9-21CA-435F-BE64-806E17BC7FEB}" type="parTrans" cxnId="{D951B464-135E-4D7C-A380-FA39C204F4F7}">
      <dgm:prSet/>
      <dgm:spPr/>
      <dgm:t>
        <a:bodyPr/>
        <a:lstStyle/>
        <a:p>
          <a:endParaRPr lang="en-US">
            <a:solidFill>
              <a:schemeClr val="accent5">
                <a:lumMod val="50000"/>
              </a:schemeClr>
            </a:solidFill>
            <a:effectLst/>
            <a:cs typeface="B Nazanin" pitchFamily="2" charset="-78"/>
          </a:endParaRPr>
        </a:p>
      </dgm:t>
    </dgm:pt>
    <dgm:pt modelId="{9018FC8E-202E-497C-AE1B-139795D875EA}" type="sibTrans" cxnId="{D951B464-135E-4D7C-A380-FA39C204F4F7}">
      <dgm:prSet/>
      <dgm:spPr/>
      <dgm:t>
        <a:bodyPr/>
        <a:lstStyle/>
        <a:p>
          <a:endParaRPr lang="en-US">
            <a:solidFill>
              <a:schemeClr val="accent5">
                <a:lumMod val="50000"/>
              </a:schemeClr>
            </a:solidFill>
            <a:effectLst/>
            <a:cs typeface="B Nazanin" pitchFamily="2" charset="-78"/>
          </a:endParaRPr>
        </a:p>
      </dgm:t>
    </dgm:pt>
    <dgm:pt modelId="{192F4729-834E-4D1C-A1EF-7FA54A980270}">
      <dgm:prSet phldrT="[Text]" custT="1"/>
      <dgm:spPr/>
      <dgm:t>
        <a:bodyPr/>
        <a:lstStyle/>
        <a:p>
          <a:pPr rtl="1"/>
          <a:r>
            <a:rPr lang="fa-IR" sz="2800" b="1" dirty="0" smtClean="0">
              <a:solidFill>
                <a:schemeClr val="accent5">
                  <a:lumMod val="50000"/>
                </a:schemeClr>
              </a:solidFill>
              <a:effectLst/>
              <a:cs typeface="B Nazanin" pitchFamily="2" charset="-78"/>
            </a:rPr>
            <a:t>ارزشهاي قراردادي: </a:t>
          </a:r>
        </a:p>
        <a:p>
          <a:pPr rtl="1"/>
          <a:endParaRPr lang="fa-IR" sz="1600" b="1" dirty="0" smtClean="0">
            <a:solidFill>
              <a:schemeClr val="accent5">
                <a:lumMod val="50000"/>
              </a:schemeClr>
            </a:solidFill>
            <a:effectLst/>
            <a:cs typeface="B Nazanin" pitchFamily="2" charset="-78"/>
          </a:endParaRPr>
        </a:p>
        <a:p>
          <a:pPr rtl="1"/>
          <a:endParaRPr lang="en-US" sz="2800" b="1" dirty="0">
            <a:solidFill>
              <a:schemeClr val="accent5">
                <a:lumMod val="50000"/>
              </a:schemeClr>
            </a:solidFill>
            <a:effectLst/>
            <a:cs typeface="B Nazanin" pitchFamily="2" charset="-78"/>
          </a:endParaRPr>
        </a:p>
      </dgm:t>
    </dgm:pt>
    <dgm:pt modelId="{8DBDD656-6CC9-4F00-81E4-D1C7D837BCD6}" type="parTrans" cxnId="{41D56F48-8253-41CE-8E23-F7703EC6735D}">
      <dgm:prSet/>
      <dgm:spPr/>
      <dgm:t>
        <a:bodyPr/>
        <a:lstStyle/>
        <a:p>
          <a:endParaRPr lang="en-US">
            <a:solidFill>
              <a:schemeClr val="accent5">
                <a:lumMod val="50000"/>
              </a:schemeClr>
            </a:solidFill>
            <a:effectLst/>
            <a:cs typeface="B Nazanin" pitchFamily="2" charset="-78"/>
          </a:endParaRPr>
        </a:p>
      </dgm:t>
    </dgm:pt>
    <dgm:pt modelId="{D0C3FD8B-4280-4924-89A4-4B51EB21CB07}" type="sibTrans" cxnId="{41D56F48-8253-41CE-8E23-F7703EC6735D}">
      <dgm:prSet/>
      <dgm:spPr/>
      <dgm:t>
        <a:bodyPr/>
        <a:lstStyle/>
        <a:p>
          <a:endParaRPr lang="en-US">
            <a:solidFill>
              <a:schemeClr val="accent5">
                <a:lumMod val="50000"/>
              </a:schemeClr>
            </a:solidFill>
            <a:effectLst/>
            <a:cs typeface="B Nazanin" pitchFamily="2" charset="-78"/>
          </a:endParaRPr>
        </a:p>
      </dgm:t>
    </dgm:pt>
    <dgm:pt modelId="{C59C769B-2E3A-44E9-85FF-72BDCEF67E84}">
      <dgm:prSet phldrT="[Text]" custT="1"/>
      <dgm:spPr/>
      <dgm:t>
        <a:bodyPr/>
        <a:lstStyle/>
        <a:p>
          <a:pPr>
            <a:lnSpc>
              <a:spcPct val="100000"/>
            </a:lnSpc>
          </a:pPr>
          <a:r>
            <a:rPr lang="fa-IR" sz="2800" b="1" dirty="0" smtClean="0">
              <a:solidFill>
                <a:schemeClr val="accent5">
                  <a:lumMod val="50000"/>
                </a:schemeClr>
              </a:solidFill>
              <a:effectLst/>
              <a:latin typeface="Times New Roman (Arabic)" charset="-78"/>
              <a:cs typeface="B Nazanin" pitchFamily="2" charset="-78"/>
            </a:rPr>
            <a:t>فرضیات بنیادی:</a:t>
          </a:r>
        </a:p>
        <a:p>
          <a:pPr>
            <a:lnSpc>
              <a:spcPct val="90000"/>
            </a:lnSpc>
          </a:pPr>
          <a:endParaRPr lang="fa-IR" sz="2000" b="1" dirty="0" smtClean="0">
            <a:solidFill>
              <a:schemeClr val="accent5">
                <a:lumMod val="50000"/>
              </a:schemeClr>
            </a:solidFill>
            <a:effectLst/>
            <a:cs typeface="B Nazanin" pitchFamily="2" charset="-78"/>
          </a:endParaRPr>
        </a:p>
        <a:p>
          <a:pPr>
            <a:lnSpc>
              <a:spcPct val="90000"/>
            </a:lnSpc>
          </a:pPr>
          <a:endParaRPr lang="en-US" sz="2800" b="1" dirty="0">
            <a:solidFill>
              <a:schemeClr val="accent5">
                <a:lumMod val="50000"/>
              </a:schemeClr>
            </a:solidFill>
            <a:effectLst/>
            <a:cs typeface="B Nazanin" pitchFamily="2" charset="-78"/>
          </a:endParaRPr>
        </a:p>
      </dgm:t>
    </dgm:pt>
    <dgm:pt modelId="{14D07A9F-FBA1-4E42-895C-40D40D22EBDC}" type="parTrans" cxnId="{BA915BE1-29F8-458B-8399-E6A891FD89E9}">
      <dgm:prSet/>
      <dgm:spPr/>
      <dgm:t>
        <a:bodyPr/>
        <a:lstStyle/>
        <a:p>
          <a:endParaRPr lang="en-US">
            <a:solidFill>
              <a:schemeClr val="accent5">
                <a:lumMod val="50000"/>
              </a:schemeClr>
            </a:solidFill>
            <a:effectLst/>
            <a:cs typeface="B Nazanin" pitchFamily="2" charset="-78"/>
          </a:endParaRPr>
        </a:p>
      </dgm:t>
    </dgm:pt>
    <dgm:pt modelId="{DB46175F-30BA-4E1C-891F-406E3C609754}" type="sibTrans" cxnId="{BA915BE1-29F8-458B-8399-E6A891FD89E9}">
      <dgm:prSet/>
      <dgm:spPr/>
      <dgm:t>
        <a:bodyPr/>
        <a:lstStyle/>
        <a:p>
          <a:endParaRPr lang="en-US">
            <a:solidFill>
              <a:schemeClr val="accent5">
                <a:lumMod val="50000"/>
              </a:schemeClr>
            </a:solidFill>
            <a:effectLst/>
            <a:cs typeface="B Nazanin" pitchFamily="2" charset="-78"/>
          </a:endParaRPr>
        </a:p>
      </dgm:t>
    </dgm:pt>
    <dgm:pt modelId="{49496E9B-5E9F-4A07-90A2-82E2C2086DB4}" type="pres">
      <dgm:prSet presAssocID="{459342B1-D049-49AF-8955-FF4ADFE2E254}" presName="Name0" presStyleCnt="0">
        <dgm:presLayoutVars>
          <dgm:dir/>
          <dgm:animLvl val="lvl"/>
          <dgm:resizeHandles val="exact"/>
        </dgm:presLayoutVars>
      </dgm:prSet>
      <dgm:spPr/>
      <dgm:t>
        <a:bodyPr/>
        <a:lstStyle/>
        <a:p>
          <a:endParaRPr lang="en-US"/>
        </a:p>
      </dgm:t>
    </dgm:pt>
    <dgm:pt modelId="{3BE2C79A-F50B-4C38-A969-C6A175E4C88B}" type="pres">
      <dgm:prSet presAssocID="{15346223-2D9D-4704-975A-B00B8C558411}" presName="Name8" presStyleCnt="0"/>
      <dgm:spPr/>
    </dgm:pt>
    <dgm:pt modelId="{DAA378E2-A215-40C3-B59C-3FC840BDE3DE}" type="pres">
      <dgm:prSet presAssocID="{15346223-2D9D-4704-975A-B00B8C558411}" presName="level" presStyleLbl="node1" presStyleIdx="0" presStyleCnt="3">
        <dgm:presLayoutVars>
          <dgm:chMax val="1"/>
          <dgm:bulletEnabled val="1"/>
        </dgm:presLayoutVars>
      </dgm:prSet>
      <dgm:spPr/>
      <dgm:t>
        <a:bodyPr/>
        <a:lstStyle/>
        <a:p>
          <a:endParaRPr lang="en-US"/>
        </a:p>
      </dgm:t>
    </dgm:pt>
    <dgm:pt modelId="{EA1B4464-D782-4A1A-9303-39DC5BFA94EC}" type="pres">
      <dgm:prSet presAssocID="{15346223-2D9D-4704-975A-B00B8C558411}" presName="levelTx" presStyleLbl="revTx" presStyleIdx="0" presStyleCnt="0">
        <dgm:presLayoutVars>
          <dgm:chMax val="1"/>
          <dgm:bulletEnabled val="1"/>
        </dgm:presLayoutVars>
      </dgm:prSet>
      <dgm:spPr/>
      <dgm:t>
        <a:bodyPr/>
        <a:lstStyle/>
        <a:p>
          <a:endParaRPr lang="en-US"/>
        </a:p>
      </dgm:t>
    </dgm:pt>
    <dgm:pt modelId="{9C1EB272-3D11-4510-896E-973E51FB680E}" type="pres">
      <dgm:prSet presAssocID="{192F4729-834E-4D1C-A1EF-7FA54A980270}" presName="Name8" presStyleCnt="0"/>
      <dgm:spPr/>
    </dgm:pt>
    <dgm:pt modelId="{510FB5F7-03FF-490C-85F2-97295CBCFA77}" type="pres">
      <dgm:prSet presAssocID="{192F4729-834E-4D1C-A1EF-7FA54A980270}" presName="level" presStyleLbl="node1" presStyleIdx="1" presStyleCnt="3">
        <dgm:presLayoutVars>
          <dgm:chMax val="1"/>
          <dgm:bulletEnabled val="1"/>
        </dgm:presLayoutVars>
      </dgm:prSet>
      <dgm:spPr/>
      <dgm:t>
        <a:bodyPr/>
        <a:lstStyle/>
        <a:p>
          <a:endParaRPr lang="en-US"/>
        </a:p>
      </dgm:t>
    </dgm:pt>
    <dgm:pt modelId="{B08891B8-5761-4598-8E03-9C3306440BE1}" type="pres">
      <dgm:prSet presAssocID="{192F4729-834E-4D1C-A1EF-7FA54A980270}" presName="levelTx" presStyleLbl="revTx" presStyleIdx="0" presStyleCnt="0">
        <dgm:presLayoutVars>
          <dgm:chMax val="1"/>
          <dgm:bulletEnabled val="1"/>
        </dgm:presLayoutVars>
      </dgm:prSet>
      <dgm:spPr/>
      <dgm:t>
        <a:bodyPr/>
        <a:lstStyle/>
        <a:p>
          <a:endParaRPr lang="en-US"/>
        </a:p>
      </dgm:t>
    </dgm:pt>
    <dgm:pt modelId="{9962595A-81FD-4D75-91D6-CDDAB7955AFA}" type="pres">
      <dgm:prSet presAssocID="{C59C769B-2E3A-44E9-85FF-72BDCEF67E84}" presName="Name8" presStyleCnt="0"/>
      <dgm:spPr/>
    </dgm:pt>
    <dgm:pt modelId="{8C3C2793-254D-446B-AF7E-F1F58E5D2694}" type="pres">
      <dgm:prSet presAssocID="{C59C769B-2E3A-44E9-85FF-72BDCEF67E84}" presName="level" presStyleLbl="node1" presStyleIdx="2" presStyleCnt="3">
        <dgm:presLayoutVars>
          <dgm:chMax val="1"/>
          <dgm:bulletEnabled val="1"/>
        </dgm:presLayoutVars>
      </dgm:prSet>
      <dgm:spPr/>
      <dgm:t>
        <a:bodyPr/>
        <a:lstStyle/>
        <a:p>
          <a:endParaRPr lang="en-US"/>
        </a:p>
      </dgm:t>
    </dgm:pt>
    <dgm:pt modelId="{FC6B1529-1A58-4937-822A-10229BD6B458}" type="pres">
      <dgm:prSet presAssocID="{C59C769B-2E3A-44E9-85FF-72BDCEF67E84}" presName="levelTx" presStyleLbl="revTx" presStyleIdx="0" presStyleCnt="0">
        <dgm:presLayoutVars>
          <dgm:chMax val="1"/>
          <dgm:bulletEnabled val="1"/>
        </dgm:presLayoutVars>
      </dgm:prSet>
      <dgm:spPr/>
      <dgm:t>
        <a:bodyPr/>
        <a:lstStyle/>
        <a:p>
          <a:endParaRPr lang="en-US"/>
        </a:p>
      </dgm:t>
    </dgm:pt>
  </dgm:ptLst>
  <dgm:cxnLst>
    <dgm:cxn modelId="{D951B464-135E-4D7C-A380-FA39C204F4F7}" srcId="{459342B1-D049-49AF-8955-FF4ADFE2E254}" destId="{15346223-2D9D-4704-975A-B00B8C558411}" srcOrd="0" destOrd="0" parTransId="{B9838CD9-21CA-435F-BE64-806E17BC7FEB}" sibTransId="{9018FC8E-202E-497C-AE1B-139795D875EA}"/>
    <dgm:cxn modelId="{93F1EA01-E5BE-4B5C-95DE-FE150BE4C490}" type="presOf" srcId="{192F4729-834E-4D1C-A1EF-7FA54A980270}" destId="{B08891B8-5761-4598-8E03-9C3306440BE1}" srcOrd="1" destOrd="0" presId="urn:microsoft.com/office/officeart/2005/8/layout/pyramid1"/>
    <dgm:cxn modelId="{41D56F48-8253-41CE-8E23-F7703EC6735D}" srcId="{459342B1-D049-49AF-8955-FF4ADFE2E254}" destId="{192F4729-834E-4D1C-A1EF-7FA54A980270}" srcOrd="1" destOrd="0" parTransId="{8DBDD656-6CC9-4F00-81E4-D1C7D837BCD6}" sibTransId="{D0C3FD8B-4280-4924-89A4-4B51EB21CB07}"/>
    <dgm:cxn modelId="{626D9464-DEAC-49DF-A9B0-F9D76589ACA0}" type="presOf" srcId="{C59C769B-2E3A-44E9-85FF-72BDCEF67E84}" destId="{FC6B1529-1A58-4937-822A-10229BD6B458}" srcOrd="1" destOrd="0" presId="urn:microsoft.com/office/officeart/2005/8/layout/pyramid1"/>
    <dgm:cxn modelId="{ECCCA020-1D84-4B28-A960-4F308717DAF6}" type="presOf" srcId="{C59C769B-2E3A-44E9-85FF-72BDCEF67E84}" destId="{8C3C2793-254D-446B-AF7E-F1F58E5D2694}" srcOrd="0" destOrd="0" presId="urn:microsoft.com/office/officeart/2005/8/layout/pyramid1"/>
    <dgm:cxn modelId="{8D25CE4C-6498-46E8-BC3A-E89B86412C41}" type="presOf" srcId="{15346223-2D9D-4704-975A-B00B8C558411}" destId="{DAA378E2-A215-40C3-B59C-3FC840BDE3DE}" srcOrd="0" destOrd="0" presId="urn:microsoft.com/office/officeart/2005/8/layout/pyramid1"/>
    <dgm:cxn modelId="{54870724-879B-45F2-AEF5-B4FF5CB63BDD}" type="presOf" srcId="{459342B1-D049-49AF-8955-FF4ADFE2E254}" destId="{49496E9B-5E9F-4A07-90A2-82E2C2086DB4}" srcOrd="0" destOrd="0" presId="urn:microsoft.com/office/officeart/2005/8/layout/pyramid1"/>
    <dgm:cxn modelId="{C8806DFC-9978-47F2-B1D3-D69AE70ACDF0}" type="presOf" srcId="{192F4729-834E-4D1C-A1EF-7FA54A980270}" destId="{510FB5F7-03FF-490C-85F2-97295CBCFA77}" srcOrd="0" destOrd="0" presId="urn:microsoft.com/office/officeart/2005/8/layout/pyramid1"/>
    <dgm:cxn modelId="{97671FA1-0807-4A7A-8360-C25DCD50459D}" type="presOf" srcId="{15346223-2D9D-4704-975A-B00B8C558411}" destId="{EA1B4464-D782-4A1A-9303-39DC5BFA94EC}" srcOrd="1" destOrd="0" presId="urn:microsoft.com/office/officeart/2005/8/layout/pyramid1"/>
    <dgm:cxn modelId="{BA915BE1-29F8-458B-8399-E6A891FD89E9}" srcId="{459342B1-D049-49AF-8955-FF4ADFE2E254}" destId="{C59C769B-2E3A-44E9-85FF-72BDCEF67E84}" srcOrd="2" destOrd="0" parTransId="{14D07A9F-FBA1-4E42-895C-40D40D22EBDC}" sibTransId="{DB46175F-30BA-4E1C-891F-406E3C609754}"/>
    <dgm:cxn modelId="{6196CD24-9DA2-4A0A-B93C-160F398C8D07}" type="presParOf" srcId="{49496E9B-5E9F-4A07-90A2-82E2C2086DB4}" destId="{3BE2C79A-F50B-4C38-A969-C6A175E4C88B}" srcOrd="0" destOrd="0" presId="urn:microsoft.com/office/officeart/2005/8/layout/pyramid1"/>
    <dgm:cxn modelId="{0B06F92B-4BAE-4537-B1B4-358A42298948}" type="presParOf" srcId="{3BE2C79A-F50B-4C38-A969-C6A175E4C88B}" destId="{DAA378E2-A215-40C3-B59C-3FC840BDE3DE}" srcOrd="0" destOrd="0" presId="urn:microsoft.com/office/officeart/2005/8/layout/pyramid1"/>
    <dgm:cxn modelId="{8835684A-2948-4237-80FF-40A732EA16F7}" type="presParOf" srcId="{3BE2C79A-F50B-4C38-A969-C6A175E4C88B}" destId="{EA1B4464-D782-4A1A-9303-39DC5BFA94EC}" srcOrd="1" destOrd="0" presId="urn:microsoft.com/office/officeart/2005/8/layout/pyramid1"/>
    <dgm:cxn modelId="{5F2F8736-5BA9-4ED7-B702-B1C2D147B7D8}" type="presParOf" srcId="{49496E9B-5E9F-4A07-90A2-82E2C2086DB4}" destId="{9C1EB272-3D11-4510-896E-973E51FB680E}" srcOrd="1" destOrd="0" presId="urn:microsoft.com/office/officeart/2005/8/layout/pyramid1"/>
    <dgm:cxn modelId="{D746F553-6D2B-4F28-83E4-A33DFDDB5B40}" type="presParOf" srcId="{9C1EB272-3D11-4510-896E-973E51FB680E}" destId="{510FB5F7-03FF-490C-85F2-97295CBCFA77}" srcOrd="0" destOrd="0" presId="urn:microsoft.com/office/officeart/2005/8/layout/pyramid1"/>
    <dgm:cxn modelId="{D591682B-D3EB-48A1-8D00-37E59816464A}" type="presParOf" srcId="{9C1EB272-3D11-4510-896E-973E51FB680E}" destId="{B08891B8-5761-4598-8E03-9C3306440BE1}" srcOrd="1" destOrd="0" presId="urn:microsoft.com/office/officeart/2005/8/layout/pyramid1"/>
    <dgm:cxn modelId="{6170DB7C-902D-4831-8E49-18B465A2CF2F}" type="presParOf" srcId="{49496E9B-5E9F-4A07-90A2-82E2C2086DB4}" destId="{9962595A-81FD-4D75-91D6-CDDAB7955AFA}" srcOrd="2" destOrd="0" presId="urn:microsoft.com/office/officeart/2005/8/layout/pyramid1"/>
    <dgm:cxn modelId="{4362E6A3-ED2D-49F2-9BAB-93CFF820B667}" type="presParOf" srcId="{9962595A-81FD-4D75-91D6-CDDAB7955AFA}" destId="{8C3C2793-254D-446B-AF7E-F1F58E5D2694}" srcOrd="0" destOrd="0" presId="urn:microsoft.com/office/officeart/2005/8/layout/pyramid1"/>
    <dgm:cxn modelId="{FF590A57-42F7-4DF3-9066-B9F04C0F9C6B}" type="presParOf" srcId="{9962595A-81FD-4D75-91D6-CDDAB7955AFA}" destId="{FC6B1529-1A58-4937-822A-10229BD6B458}"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C02ED42-0105-4070-B987-4FBCED54E7A7}" type="doc">
      <dgm:prSet loTypeId="urn:microsoft.com/office/officeart/2005/8/layout/target1" loCatId="relationship" qsTypeId="urn:microsoft.com/office/officeart/2005/8/quickstyle/simple3" qsCatId="simple" csTypeId="urn:microsoft.com/office/officeart/2005/8/colors/colorful3" csCatId="colorful" phldr="1"/>
      <dgm:spPr/>
    </dgm:pt>
    <dgm:pt modelId="{C19C27CF-539B-457F-9A59-4D5EEE52DD67}">
      <dgm:prSet phldrT="[Text]"/>
      <dgm:spPr/>
      <dgm:t>
        <a:bodyPr/>
        <a:lstStyle/>
        <a:p>
          <a:pPr rtl="1"/>
          <a:r>
            <a:rPr lang="ar-SA" b="1" dirty="0" smtClean="0">
              <a:solidFill>
                <a:schemeClr val="bg2"/>
              </a:solidFill>
              <a:cs typeface="B Yagut" pitchFamily="2" charset="-78"/>
            </a:rPr>
            <a:t>جهان بيني</a:t>
          </a:r>
          <a:r>
            <a:rPr lang="en-US" b="1" dirty="0" smtClean="0">
              <a:solidFill>
                <a:schemeClr val="bg2"/>
              </a:solidFill>
              <a:cs typeface="B Yagut" pitchFamily="2" charset="-78"/>
            </a:rPr>
            <a:t> </a:t>
          </a:r>
          <a:endParaRPr lang="en-US" dirty="0"/>
        </a:p>
      </dgm:t>
    </dgm:pt>
    <dgm:pt modelId="{BD6B5A06-5816-4A69-A628-DD20455D948D}" type="parTrans" cxnId="{C1BAD274-F468-4420-9C00-C11ED3AD7762}">
      <dgm:prSet/>
      <dgm:spPr/>
      <dgm:t>
        <a:bodyPr/>
        <a:lstStyle/>
        <a:p>
          <a:endParaRPr lang="en-US"/>
        </a:p>
      </dgm:t>
    </dgm:pt>
    <dgm:pt modelId="{F100EF70-813E-4E5C-B7AD-71ED2294FB0A}" type="sibTrans" cxnId="{C1BAD274-F468-4420-9C00-C11ED3AD7762}">
      <dgm:prSet/>
      <dgm:spPr/>
      <dgm:t>
        <a:bodyPr/>
        <a:lstStyle/>
        <a:p>
          <a:endParaRPr lang="en-US"/>
        </a:p>
      </dgm:t>
    </dgm:pt>
    <dgm:pt modelId="{4A623083-33A8-421B-8185-66EDA382CCE2}">
      <dgm:prSet phldrT="[Text]"/>
      <dgm:spPr/>
      <dgm:t>
        <a:bodyPr/>
        <a:lstStyle/>
        <a:p>
          <a:pPr rtl="1"/>
          <a:r>
            <a:rPr lang="ar-SA" b="1" dirty="0" smtClean="0">
              <a:solidFill>
                <a:schemeClr val="bg2"/>
              </a:solidFill>
              <a:cs typeface="B Yagut" pitchFamily="2" charset="-78"/>
            </a:rPr>
            <a:t>باورها</a:t>
          </a:r>
          <a:r>
            <a:rPr lang="en-US" b="1" dirty="0" smtClean="0">
              <a:solidFill>
                <a:schemeClr val="bg2"/>
              </a:solidFill>
              <a:cs typeface="B Yagut" pitchFamily="2" charset="-78"/>
            </a:rPr>
            <a:t> </a:t>
          </a:r>
          <a:endParaRPr lang="en-US" dirty="0"/>
        </a:p>
      </dgm:t>
    </dgm:pt>
    <dgm:pt modelId="{661DA9A2-8B22-4240-B343-F3875BE816C0}" type="parTrans" cxnId="{6D27FFF7-ECCE-4FAD-AE54-6529CDEE569C}">
      <dgm:prSet/>
      <dgm:spPr/>
      <dgm:t>
        <a:bodyPr/>
        <a:lstStyle/>
        <a:p>
          <a:endParaRPr lang="en-US"/>
        </a:p>
      </dgm:t>
    </dgm:pt>
    <dgm:pt modelId="{634BBEF2-AFD7-4F5E-90AA-B43C2303BC5E}" type="sibTrans" cxnId="{6D27FFF7-ECCE-4FAD-AE54-6529CDEE569C}">
      <dgm:prSet/>
      <dgm:spPr/>
      <dgm:t>
        <a:bodyPr/>
        <a:lstStyle/>
        <a:p>
          <a:endParaRPr lang="en-US"/>
        </a:p>
      </dgm:t>
    </dgm:pt>
    <dgm:pt modelId="{AD12F84D-4316-4CC6-9826-B672F249D28F}">
      <dgm:prSet phldrT="[Text]"/>
      <dgm:spPr/>
      <dgm:t>
        <a:bodyPr/>
        <a:lstStyle/>
        <a:p>
          <a:r>
            <a:rPr lang="ar-SA" b="1" dirty="0" smtClean="0">
              <a:solidFill>
                <a:schemeClr val="bg2"/>
              </a:solidFill>
              <a:cs typeface="B Yagut" pitchFamily="2" charset="-78"/>
            </a:rPr>
            <a:t>ارزشها</a:t>
          </a:r>
          <a:r>
            <a:rPr lang="en-US" b="1" dirty="0" smtClean="0">
              <a:solidFill>
                <a:schemeClr val="bg2"/>
              </a:solidFill>
              <a:cs typeface="B Yagut" pitchFamily="2" charset="-78"/>
            </a:rPr>
            <a:t> </a:t>
          </a:r>
          <a:endParaRPr lang="en-US" dirty="0"/>
        </a:p>
      </dgm:t>
    </dgm:pt>
    <dgm:pt modelId="{2B5FC371-36B4-4065-AB1F-6B4CCB3BE11F}" type="parTrans" cxnId="{5893E051-9017-47BF-B020-ED8095CB7A68}">
      <dgm:prSet/>
      <dgm:spPr/>
      <dgm:t>
        <a:bodyPr/>
        <a:lstStyle/>
        <a:p>
          <a:endParaRPr lang="en-US"/>
        </a:p>
      </dgm:t>
    </dgm:pt>
    <dgm:pt modelId="{EBAB140F-D860-404D-81CF-27FF66F2BD18}" type="sibTrans" cxnId="{5893E051-9017-47BF-B020-ED8095CB7A68}">
      <dgm:prSet/>
      <dgm:spPr/>
      <dgm:t>
        <a:bodyPr/>
        <a:lstStyle/>
        <a:p>
          <a:endParaRPr lang="en-US"/>
        </a:p>
      </dgm:t>
    </dgm:pt>
    <dgm:pt modelId="{90082365-8F7B-48A0-A322-21F1EFFF3C58}">
      <dgm:prSet phldrT="[Text]"/>
      <dgm:spPr/>
      <dgm:t>
        <a:bodyPr/>
        <a:lstStyle/>
        <a:p>
          <a:pPr rtl="1"/>
          <a:r>
            <a:rPr lang="ar-SA" b="1" smtClean="0">
              <a:solidFill>
                <a:schemeClr val="bg2"/>
              </a:solidFill>
              <a:cs typeface="B Yagut" pitchFamily="2" charset="-78"/>
            </a:rPr>
            <a:t>رفتارها</a:t>
          </a:r>
          <a:endParaRPr lang="en-US" dirty="0"/>
        </a:p>
      </dgm:t>
    </dgm:pt>
    <dgm:pt modelId="{CECD6E35-EFE0-4AB4-9C5D-4D1A5129D317}" type="parTrans" cxnId="{637AC975-DC3A-498F-BEB6-27D79C2EF5E5}">
      <dgm:prSet/>
      <dgm:spPr/>
      <dgm:t>
        <a:bodyPr/>
        <a:lstStyle/>
        <a:p>
          <a:endParaRPr lang="en-US"/>
        </a:p>
      </dgm:t>
    </dgm:pt>
    <dgm:pt modelId="{E3140818-E3C5-4D94-B4E2-B221D84E92B1}" type="sibTrans" cxnId="{637AC975-DC3A-498F-BEB6-27D79C2EF5E5}">
      <dgm:prSet/>
      <dgm:spPr/>
      <dgm:t>
        <a:bodyPr/>
        <a:lstStyle/>
        <a:p>
          <a:endParaRPr lang="en-US"/>
        </a:p>
      </dgm:t>
    </dgm:pt>
    <dgm:pt modelId="{76C8D61B-C9C9-4B35-8A99-B0C2FE0138AA}" type="pres">
      <dgm:prSet presAssocID="{2C02ED42-0105-4070-B987-4FBCED54E7A7}" presName="composite" presStyleCnt="0">
        <dgm:presLayoutVars>
          <dgm:chMax val="5"/>
          <dgm:dir/>
          <dgm:resizeHandles val="exact"/>
        </dgm:presLayoutVars>
      </dgm:prSet>
      <dgm:spPr/>
    </dgm:pt>
    <dgm:pt modelId="{94A71C5C-EADF-4B76-8DFE-C4397FAA4217}" type="pres">
      <dgm:prSet presAssocID="{C19C27CF-539B-457F-9A59-4D5EEE52DD67}" presName="circle1" presStyleLbl="lnNode1" presStyleIdx="0" presStyleCnt="4"/>
      <dgm:spPr/>
    </dgm:pt>
    <dgm:pt modelId="{49F9B545-9953-4ECE-859D-B67887C721B0}" type="pres">
      <dgm:prSet presAssocID="{C19C27CF-539B-457F-9A59-4D5EEE52DD67}" presName="text1" presStyleLbl="revTx" presStyleIdx="0" presStyleCnt="4">
        <dgm:presLayoutVars>
          <dgm:bulletEnabled val="1"/>
        </dgm:presLayoutVars>
      </dgm:prSet>
      <dgm:spPr/>
      <dgm:t>
        <a:bodyPr/>
        <a:lstStyle/>
        <a:p>
          <a:endParaRPr lang="en-US"/>
        </a:p>
      </dgm:t>
    </dgm:pt>
    <dgm:pt modelId="{68247968-501E-4A4E-8A31-0EC765B05437}" type="pres">
      <dgm:prSet presAssocID="{C19C27CF-539B-457F-9A59-4D5EEE52DD67}" presName="line1" presStyleLbl="callout" presStyleIdx="0" presStyleCnt="8"/>
      <dgm:spPr/>
    </dgm:pt>
    <dgm:pt modelId="{25D6F382-B416-49E6-83FA-F619C6E05693}" type="pres">
      <dgm:prSet presAssocID="{C19C27CF-539B-457F-9A59-4D5EEE52DD67}" presName="d1" presStyleLbl="callout" presStyleIdx="1" presStyleCnt="8"/>
      <dgm:spPr/>
    </dgm:pt>
    <dgm:pt modelId="{1D6BADC0-38B4-4E4A-B9BE-D71C4D313CE1}" type="pres">
      <dgm:prSet presAssocID="{4A623083-33A8-421B-8185-66EDA382CCE2}" presName="circle2" presStyleLbl="lnNode1" presStyleIdx="1" presStyleCnt="4"/>
      <dgm:spPr/>
    </dgm:pt>
    <dgm:pt modelId="{4854F0CD-106C-49DD-B301-99A3350F71D0}" type="pres">
      <dgm:prSet presAssocID="{4A623083-33A8-421B-8185-66EDA382CCE2}" presName="text2" presStyleLbl="revTx" presStyleIdx="1" presStyleCnt="4">
        <dgm:presLayoutVars>
          <dgm:bulletEnabled val="1"/>
        </dgm:presLayoutVars>
      </dgm:prSet>
      <dgm:spPr/>
      <dgm:t>
        <a:bodyPr/>
        <a:lstStyle/>
        <a:p>
          <a:endParaRPr lang="en-US"/>
        </a:p>
      </dgm:t>
    </dgm:pt>
    <dgm:pt modelId="{477C651F-F2C1-4408-BDCD-967F5DC82D4F}" type="pres">
      <dgm:prSet presAssocID="{4A623083-33A8-421B-8185-66EDA382CCE2}" presName="line2" presStyleLbl="callout" presStyleIdx="2" presStyleCnt="8"/>
      <dgm:spPr/>
    </dgm:pt>
    <dgm:pt modelId="{6B4957E2-AAEE-43EB-AAB4-C13D091C8D0B}" type="pres">
      <dgm:prSet presAssocID="{4A623083-33A8-421B-8185-66EDA382CCE2}" presName="d2" presStyleLbl="callout" presStyleIdx="3" presStyleCnt="8"/>
      <dgm:spPr/>
    </dgm:pt>
    <dgm:pt modelId="{4D694883-565B-440B-84E1-7BF48EE60EF7}" type="pres">
      <dgm:prSet presAssocID="{AD12F84D-4316-4CC6-9826-B672F249D28F}" presName="circle3" presStyleLbl="lnNode1" presStyleIdx="2" presStyleCnt="4"/>
      <dgm:spPr/>
    </dgm:pt>
    <dgm:pt modelId="{7ACC8BB8-4205-47E0-8543-D45938F9F05F}" type="pres">
      <dgm:prSet presAssocID="{AD12F84D-4316-4CC6-9826-B672F249D28F}" presName="text3" presStyleLbl="revTx" presStyleIdx="2" presStyleCnt="4">
        <dgm:presLayoutVars>
          <dgm:bulletEnabled val="1"/>
        </dgm:presLayoutVars>
      </dgm:prSet>
      <dgm:spPr/>
      <dgm:t>
        <a:bodyPr/>
        <a:lstStyle/>
        <a:p>
          <a:endParaRPr lang="en-US"/>
        </a:p>
      </dgm:t>
    </dgm:pt>
    <dgm:pt modelId="{7888C46F-54B0-418F-974F-4DE59A4592E5}" type="pres">
      <dgm:prSet presAssocID="{AD12F84D-4316-4CC6-9826-B672F249D28F}" presName="line3" presStyleLbl="callout" presStyleIdx="4" presStyleCnt="8"/>
      <dgm:spPr/>
    </dgm:pt>
    <dgm:pt modelId="{B7D7823B-4547-4C35-B7BA-8C06D8FC741C}" type="pres">
      <dgm:prSet presAssocID="{AD12F84D-4316-4CC6-9826-B672F249D28F}" presName="d3" presStyleLbl="callout" presStyleIdx="5" presStyleCnt="8"/>
      <dgm:spPr/>
    </dgm:pt>
    <dgm:pt modelId="{3D0611A9-5C05-4DC4-9665-08371142D612}" type="pres">
      <dgm:prSet presAssocID="{90082365-8F7B-48A0-A322-21F1EFFF3C58}" presName="circle4" presStyleLbl="lnNode1" presStyleIdx="3" presStyleCnt="4"/>
      <dgm:spPr/>
    </dgm:pt>
    <dgm:pt modelId="{D99955DF-C77D-4439-A0F9-883B62849211}" type="pres">
      <dgm:prSet presAssocID="{90082365-8F7B-48A0-A322-21F1EFFF3C58}" presName="text4" presStyleLbl="revTx" presStyleIdx="3" presStyleCnt="4">
        <dgm:presLayoutVars>
          <dgm:bulletEnabled val="1"/>
        </dgm:presLayoutVars>
      </dgm:prSet>
      <dgm:spPr/>
      <dgm:t>
        <a:bodyPr/>
        <a:lstStyle/>
        <a:p>
          <a:endParaRPr lang="en-US"/>
        </a:p>
      </dgm:t>
    </dgm:pt>
    <dgm:pt modelId="{19512386-8643-405B-B91D-5C4D9E41657A}" type="pres">
      <dgm:prSet presAssocID="{90082365-8F7B-48A0-A322-21F1EFFF3C58}" presName="line4" presStyleLbl="callout" presStyleIdx="6" presStyleCnt="8"/>
      <dgm:spPr/>
    </dgm:pt>
    <dgm:pt modelId="{B6522E57-A086-4E11-9823-B739CF9FE48F}" type="pres">
      <dgm:prSet presAssocID="{90082365-8F7B-48A0-A322-21F1EFFF3C58}" presName="d4" presStyleLbl="callout" presStyleIdx="7" presStyleCnt="8"/>
      <dgm:spPr/>
    </dgm:pt>
  </dgm:ptLst>
  <dgm:cxnLst>
    <dgm:cxn modelId="{20D35B32-68FF-4AF8-ADCB-AD4ECB70960E}" type="presOf" srcId="{90082365-8F7B-48A0-A322-21F1EFFF3C58}" destId="{D99955DF-C77D-4439-A0F9-883B62849211}" srcOrd="0" destOrd="0" presId="urn:microsoft.com/office/officeart/2005/8/layout/target1"/>
    <dgm:cxn modelId="{C1BAD274-F468-4420-9C00-C11ED3AD7762}" srcId="{2C02ED42-0105-4070-B987-4FBCED54E7A7}" destId="{C19C27CF-539B-457F-9A59-4D5EEE52DD67}" srcOrd="0" destOrd="0" parTransId="{BD6B5A06-5816-4A69-A628-DD20455D948D}" sibTransId="{F100EF70-813E-4E5C-B7AD-71ED2294FB0A}"/>
    <dgm:cxn modelId="{6D27FFF7-ECCE-4FAD-AE54-6529CDEE569C}" srcId="{2C02ED42-0105-4070-B987-4FBCED54E7A7}" destId="{4A623083-33A8-421B-8185-66EDA382CCE2}" srcOrd="1" destOrd="0" parTransId="{661DA9A2-8B22-4240-B343-F3875BE816C0}" sibTransId="{634BBEF2-AFD7-4F5E-90AA-B43C2303BC5E}"/>
    <dgm:cxn modelId="{7EC47159-5A88-4BEA-8445-BB3360B67C0B}" type="presOf" srcId="{2C02ED42-0105-4070-B987-4FBCED54E7A7}" destId="{76C8D61B-C9C9-4B35-8A99-B0C2FE0138AA}" srcOrd="0" destOrd="0" presId="urn:microsoft.com/office/officeart/2005/8/layout/target1"/>
    <dgm:cxn modelId="{5893E051-9017-47BF-B020-ED8095CB7A68}" srcId="{2C02ED42-0105-4070-B987-4FBCED54E7A7}" destId="{AD12F84D-4316-4CC6-9826-B672F249D28F}" srcOrd="2" destOrd="0" parTransId="{2B5FC371-36B4-4065-AB1F-6B4CCB3BE11F}" sibTransId="{EBAB140F-D860-404D-81CF-27FF66F2BD18}"/>
    <dgm:cxn modelId="{FB058F74-390B-4B32-8BEC-F2A6E23D221C}" type="presOf" srcId="{4A623083-33A8-421B-8185-66EDA382CCE2}" destId="{4854F0CD-106C-49DD-B301-99A3350F71D0}" srcOrd="0" destOrd="0" presId="urn:microsoft.com/office/officeart/2005/8/layout/target1"/>
    <dgm:cxn modelId="{637AC975-DC3A-498F-BEB6-27D79C2EF5E5}" srcId="{2C02ED42-0105-4070-B987-4FBCED54E7A7}" destId="{90082365-8F7B-48A0-A322-21F1EFFF3C58}" srcOrd="3" destOrd="0" parTransId="{CECD6E35-EFE0-4AB4-9C5D-4D1A5129D317}" sibTransId="{E3140818-E3C5-4D94-B4E2-B221D84E92B1}"/>
    <dgm:cxn modelId="{3306A29E-B206-492E-B9D2-0F5A498735FC}" type="presOf" srcId="{AD12F84D-4316-4CC6-9826-B672F249D28F}" destId="{7ACC8BB8-4205-47E0-8543-D45938F9F05F}" srcOrd="0" destOrd="0" presId="urn:microsoft.com/office/officeart/2005/8/layout/target1"/>
    <dgm:cxn modelId="{112A429A-8C9C-456F-8899-8286D201B4F5}" type="presOf" srcId="{C19C27CF-539B-457F-9A59-4D5EEE52DD67}" destId="{49F9B545-9953-4ECE-859D-B67887C721B0}" srcOrd="0" destOrd="0" presId="urn:microsoft.com/office/officeart/2005/8/layout/target1"/>
    <dgm:cxn modelId="{CEC32A0F-42F2-4308-AED8-0BD23ED1FD85}" type="presParOf" srcId="{76C8D61B-C9C9-4B35-8A99-B0C2FE0138AA}" destId="{94A71C5C-EADF-4B76-8DFE-C4397FAA4217}" srcOrd="0" destOrd="0" presId="urn:microsoft.com/office/officeart/2005/8/layout/target1"/>
    <dgm:cxn modelId="{7CF5E736-EB0B-4A22-8CBC-519DA6903B95}" type="presParOf" srcId="{76C8D61B-C9C9-4B35-8A99-B0C2FE0138AA}" destId="{49F9B545-9953-4ECE-859D-B67887C721B0}" srcOrd="1" destOrd="0" presId="urn:microsoft.com/office/officeart/2005/8/layout/target1"/>
    <dgm:cxn modelId="{C56982BB-EBA7-4F1F-80B2-EC5E8073DB4F}" type="presParOf" srcId="{76C8D61B-C9C9-4B35-8A99-B0C2FE0138AA}" destId="{68247968-501E-4A4E-8A31-0EC765B05437}" srcOrd="2" destOrd="0" presId="urn:microsoft.com/office/officeart/2005/8/layout/target1"/>
    <dgm:cxn modelId="{A528CE1E-348B-413C-A05B-6BD06A58211E}" type="presParOf" srcId="{76C8D61B-C9C9-4B35-8A99-B0C2FE0138AA}" destId="{25D6F382-B416-49E6-83FA-F619C6E05693}" srcOrd="3" destOrd="0" presId="urn:microsoft.com/office/officeart/2005/8/layout/target1"/>
    <dgm:cxn modelId="{2510F6FF-ADBB-4F5D-A8A9-B8EFECD28C4B}" type="presParOf" srcId="{76C8D61B-C9C9-4B35-8A99-B0C2FE0138AA}" destId="{1D6BADC0-38B4-4E4A-B9BE-D71C4D313CE1}" srcOrd="4" destOrd="0" presId="urn:microsoft.com/office/officeart/2005/8/layout/target1"/>
    <dgm:cxn modelId="{DFD0DF9F-96E9-41B3-9999-0D734DB83E5B}" type="presParOf" srcId="{76C8D61B-C9C9-4B35-8A99-B0C2FE0138AA}" destId="{4854F0CD-106C-49DD-B301-99A3350F71D0}" srcOrd="5" destOrd="0" presId="urn:microsoft.com/office/officeart/2005/8/layout/target1"/>
    <dgm:cxn modelId="{51E07644-4FAC-4138-8AE1-C04E8EAE3338}" type="presParOf" srcId="{76C8D61B-C9C9-4B35-8A99-B0C2FE0138AA}" destId="{477C651F-F2C1-4408-BDCD-967F5DC82D4F}" srcOrd="6" destOrd="0" presId="urn:microsoft.com/office/officeart/2005/8/layout/target1"/>
    <dgm:cxn modelId="{1CE27A09-3739-4AC5-9024-00DB8DF07727}" type="presParOf" srcId="{76C8D61B-C9C9-4B35-8A99-B0C2FE0138AA}" destId="{6B4957E2-AAEE-43EB-AAB4-C13D091C8D0B}" srcOrd="7" destOrd="0" presId="urn:microsoft.com/office/officeart/2005/8/layout/target1"/>
    <dgm:cxn modelId="{466D105D-CD3F-4D49-BA37-5FB58782527A}" type="presParOf" srcId="{76C8D61B-C9C9-4B35-8A99-B0C2FE0138AA}" destId="{4D694883-565B-440B-84E1-7BF48EE60EF7}" srcOrd="8" destOrd="0" presId="urn:microsoft.com/office/officeart/2005/8/layout/target1"/>
    <dgm:cxn modelId="{F7F2887B-848C-43B4-B300-0D9B9DE26877}" type="presParOf" srcId="{76C8D61B-C9C9-4B35-8A99-B0C2FE0138AA}" destId="{7ACC8BB8-4205-47E0-8543-D45938F9F05F}" srcOrd="9" destOrd="0" presId="urn:microsoft.com/office/officeart/2005/8/layout/target1"/>
    <dgm:cxn modelId="{E81FD917-0D68-4E59-9E0D-D99ADB54573E}" type="presParOf" srcId="{76C8D61B-C9C9-4B35-8A99-B0C2FE0138AA}" destId="{7888C46F-54B0-418F-974F-4DE59A4592E5}" srcOrd="10" destOrd="0" presId="urn:microsoft.com/office/officeart/2005/8/layout/target1"/>
    <dgm:cxn modelId="{24DF451A-189F-4C8E-A9DB-612F1F998FB2}" type="presParOf" srcId="{76C8D61B-C9C9-4B35-8A99-B0C2FE0138AA}" destId="{B7D7823B-4547-4C35-B7BA-8C06D8FC741C}" srcOrd="11" destOrd="0" presId="urn:microsoft.com/office/officeart/2005/8/layout/target1"/>
    <dgm:cxn modelId="{AE8D0002-1F83-4436-A611-B9FDDBDA7436}" type="presParOf" srcId="{76C8D61B-C9C9-4B35-8A99-B0C2FE0138AA}" destId="{3D0611A9-5C05-4DC4-9665-08371142D612}" srcOrd="12" destOrd="0" presId="urn:microsoft.com/office/officeart/2005/8/layout/target1"/>
    <dgm:cxn modelId="{B2BAC976-2D0D-4634-BD7E-48263CA62484}" type="presParOf" srcId="{76C8D61B-C9C9-4B35-8A99-B0C2FE0138AA}" destId="{D99955DF-C77D-4439-A0F9-883B62849211}" srcOrd="13" destOrd="0" presId="urn:microsoft.com/office/officeart/2005/8/layout/target1"/>
    <dgm:cxn modelId="{2E10BA96-C690-498D-B5BB-02985E202122}" type="presParOf" srcId="{76C8D61B-C9C9-4B35-8A99-B0C2FE0138AA}" destId="{19512386-8643-405B-B91D-5C4D9E41657A}" srcOrd="14" destOrd="0" presId="urn:microsoft.com/office/officeart/2005/8/layout/target1"/>
    <dgm:cxn modelId="{E36035E1-44A6-4168-A5E5-529357480EF3}" type="presParOf" srcId="{76C8D61B-C9C9-4B35-8A99-B0C2FE0138AA}" destId="{B6522E57-A086-4E11-9823-B739CF9FE48F}" srcOrd="15" destOrd="0" presId="urn:microsoft.com/office/officeart/2005/8/layout/target1"/>
  </dgm:cxnLst>
  <dgm:bg/>
  <dgm:whole>
    <a:ln w="9525" cap="flat" cmpd="sng" algn="ctr">
      <a:solidFill>
        <a:schemeClr val="accent1"/>
      </a:solidFill>
      <a:prstDash val="solid"/>
      <a:round/>
      <a:headEnd type="none" w="med" len="med"/>
      <a:tailEnd type="none" w="med" len="med"/>
    </a:ln>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875E35F-E8C8-42FD-99CD-C19D1520B06C}" type="doc">
      <dgm:prSet loTypeId="urn:microsoft.com/office/officeart/2005/8/layout/vList2" loCatId="list" qsTypeId="urn:microsoft.com/office/officeart/2005/8/quickstyle/simple3" qsCatId="simple" csTypeId="urn:microsoft.com/office/officeart/2005/8/colors/colorful3" csCatId="colorful" phldr="1"/>
      <dgm:spPr>
        <a:scene3d>
          <a:camera prst="orthographicFront">
            <a:rot lat="0" lon="0" rev="0"/>
          </a:camera>
          <a:lightRig rig="chilly" dir="t">
            <a:rot lat="0" lon="0" rev="18480000"/>
          </a:lightRig>
        </a:scene3d>
      </dgm:spPr>
      <dgm:t>
        <a:bodyPr/>
        <a:lstStyle/>
        <a:p>
          <a:endParaRPr lang="en-US"/>
        </a:p>
      </dgm:t>
    </dgm:pt>
    <dgm:pt modelId="{5597C841-122B-479F-9BAD-8880CB77B4B4}">
      <dgm:prSet phldrT="[Text]"/>
      <dgm:spPr>
        <a:ln>
          <a:noFill/>
        </a:ln>
        <a:effectLst/>
        <a:scene3d>
          <a:camera prst="orthographicFront">
            <a:rot lat="0" lon="0" rev="0"/>
          </a:camera>
          <a:lightRig rig="chilly" dir="t">
            <a:rot lat="0" lon="0" rev="18480000"/>
          </a:lightRig>
        </a:scene3d>
        <a:sp3d prstMaterial="clear">
          <a:bevelT h="63500"/>
        </a:sp3d>
      </dgm:spPr>
      <dgm:t>
        <a:bodyPr/>
        <a:lstStyle/>
        <a:p>
          <a:pPr algn="justLow" rtl="1"/>
          <a:r>
            <a:rPr lang="fa-IR" dirty="0" smtClean="0"/>
            <a:t>1. مقررات رفتاری مشاهده شده در تعلات افراد با یکدیگر(آداب و رسوم و سنت)</a:t>
          </a:r>
          <a:endParaRPr lang="en-US" dirty="0"/>
        </a:p>
      </dgm:t>
    </dgm:pt>
    <dgm:pt modelId="{88163300-74DA-4EE9-9F6A-D2A269228C8A}" type="parTrans" cxnId="{10B41643-E975-4E27-BB89-496BC2B62DF7}">
      <dgm:prSet/>
      <dgm:spPr/>
      <dgm:t>
        <a:bodyPr/>
        <a:lstStyle/>
        <a:p>
          <a:pPr algn="justLow" rtl="1"/>
          <a:endParaRPr lang="en-US"/>
        </a:p>
      </dgm:t>
    </dgm:pt>
    <dgm:pt modelId="{DB51E2A4-22E0-42A9-9F21-9FEC04B17212}" type="sibTrans" cxnId="{10B41643-E975-4E27-BB89-496BC2B62DF7}">
      <dgm:prSet/>
      <dgm:spPr/>
      <dgm:t>
        <a:bodyPr/>
        <a:lstStyle/>
        <a:p>
          <a:pPr algn="justLow" rtl="1"/>
          <a:endParaRPr lang="en-US"/>
        </a:p>
      </dgm:t>
    </dgm:pt>
    <dgm:pt modelId="{A5BFC937-F26E-493E-83FC-22237D11592E}">
      <dgm:prSet phldrT="[Text]"/>
      <dgm:spPr>
        <a:ln>
          <a:noFill/>
        </a:ln>
        <a:effectLst/>
        <a:scene3d>
          <a:camera prst="orthographicFront">
            <a:rot lat="0" lon="0" rev="0"/>
          </a:camera>
          <a:lightRig rig="chilly" dir="t">
            <a:rot lat="0" lon="0" rev="18480000"/>
          </a:lightRig>
        </a:scene3d>
        <a:sp3d prstMaterial="clear">
          <a:bevelT h="63500"/>
        </a:sp3d>
      </dgm:spPr>
      <dgm:t>
        <a:bodyPr/>
        <a:lstStyle/>
        <a:p>
          <a:pPr algn="justLow" rtl="1"/>
          <a:r>
            <a:rPr lang="fa-IR" dirty="0" smtClean="0"/>
            <a:t>2. فرم ها و هنجارهای گروهی</a:t>
          </a:r>
          <a:endParaRPr lang="en-US" dirty="0"/>
        </a:p>
      </dgm:t>
    </dgm:pt>
    <dgm:pt modelId="{D5E70DC9-B680-41A6-A181-CFB0E91D0EB0}" type="parTrans" cxnId="{78F16AE5-E238-4E4B-B9E4-57CD6093D404}">
      <dgm:prSet/>
      <dgm:spPr/>
      <dgm:t>
        <a:bodyPr/>
        <a:lstStyle/>
        <a:p>
          <a:pPr algn="justLow" rtl="1"/>
          <a:endParaRPr lang="en-US"/>
        </a:p>
      </dgm:t>
    </dgm:pt>
    <dgm:pt modelId="{56ADE975-9A0F-4EAB-8428-C46671DFB78F}" type="sibTrans" cxnId="{78F16AE5-E238-4E4B-B9E4-57CD6093D404}">
      <dgm:prSet/>
      <dgm:spPr/>
      <dgm:t>
        <a:bodyPr/>
        <a:lstStyle/>
        <a:p>
          <a:pPr algn="justLow" rtl="1"/>
          <a:endParaRPr lang="en-US"/>
        </a:p>
      </dgm:t>
    </dgm:pt>
    <dgm:pt modelId="{751AD28C-6344-422A-A65A-E676B6DA4A3F}">
      <dgm:prSet phldrT="[Text]"/>
      <dgm:spPr>
        <a:ln>
          <a:noFill/>
        </a:ln>
        <a:effectLst/>
        <a:scene3d>
          <a:camera prst="orthographicFront">
            <a:rot lat="0" lon="0" rev="0"/>
          </a:camera>
          <a:lightRig rig="chilly" dir="t">
            <a:rot lat="0" lon="0" rev="18480000"/>
          </a:lightRig>
        </a:scene3d>
        <a:sp3d prstMaterial="clear">
          <a:bevelT h="63500"/>
        </a:sp3d>
      </dgm:spPr>
      <dgm:t>
        <a:bodyPr/>
        <a:lstStyle/>
        <a:p>
          <a:pPr algn="justLow" rtl="1"/>
          <a:r>
            <a:rPr lang="fa-IR" dirty="0" smtClean="0"/>
            <a:t>3. ارزشهای حمایت شده (مثل کیفیت تولید)</a:t>
          </a:r>
          <a:endParaRPr lang="en-US" dirty="0"/>
        </a:p>
      </dgm:t>
    </dgm:pt>
    <dgm:pt modelId="{550A49C6-7A74-45F0-BFB9-D9E0EAC1D355}" type="parTrans" cxnId="{C453AE96-2D38-4C50-BAD7-CD1FF0EFCFB0}">
      <dgm:prSet/>
      <dgm:spPr/>
      <dgm:t>
        <a:bodyPr/>
        <a:lstStyle/>
        <a:p>
          <a:pPr algn="justLow" rtl="1"/>
          <a:endParaRPr lang="en-US"/>
        </a:p>
      </dgm:t>
    </dgm:pt>
    <dgm:pt modelId="{F1F58A8D-6191-4D54-ACC9-2C31F2D07BCC}" type="sibTrans" cxnId="{C453AE96-2D38-4C50-BAD7-CD1FF0EFCFB0}">
      <dgm:prSet/>
      <dgm:spPr/>
      <dgm:t>
        <a:bodyPr/>
        <a:lstStyle/>
        <a:p>
          <a:pPr algn="justLow" rtl="1"/>
          <a:endParaRPr lang="en-US"/>
        </a:p>
      </dgm:t>
    </dgm:pt>
    <dgm:pt modelId="{5713A97A-D4BF-4829-A472-23C9B74BB5E8}">
      <dgm:prSet phldrT="[Text]"/>
      <dgm:spPr>
        <a:ln>
          <a:noFill/>
        </a:ln>
        <a:effectLst/>
        <a:scene3d>
          <a:camera prst="orthographicFront">
            <a:rot lat="0" lon="0" rev="0"/>
          </a:camera>
          <a:lightRig rig="chilly" dir="t">
            <a:rot lat="0" lon="0" rev="18480000"/>
          </a:lightRig>
        </a:scene3d>
        <a:sp3d prstMaterial="clear">
          <a:bevelT h="63500"/>
        </a:sp3d>
      </dgm:spPr>
      <dgm:t>
        <a:bodyPr/>
        <a:lstStyle/>
        <a:p>
          <a:pPr algn="justLow" rtl="1"/>
          <a:r>
            <a:rPr lang="fa-IR" dirty="0" smtClean="0"/>
            <a:t>4. فلسفه رسمی (سیاست ها و اصول ایدئولوژیک)</a:t>
          </a:r>
          <a:endParaRPr lang="en-US" dirty="0"/>
        </a:p>
      </dgm:t>
    </dgm:pt>
    <dgm:pt modelId="{67B98D0D-CC59-450D-83FE-A2C0E33EC471}" type="parTrans" cxnId="{A053CCF3-E214-4450-AFF0-A08970D4FE50}">
      <dgm:prSet/>
      <dgm:spPr/>
      <dgm:t>
        <a:bodyPr/>
        <a:lstStyle/>
        <a:p>
          <a:pPr algn="justLow" rtl="1"/>
          <a:endParaRPr lang="en-US"/>
        </a:p>
      </dgm:t>
    </dgm:pt>
    <dgm:pt modelId="{1047A2D2-892B-4C35-A9CC-C73EEE01FE3C}" type="sibTrans" cxnId="{A053CCF3-E214-4450-AFF0-A08970D4FE50}">
      <dgm:prSet/>
      <dgm:spPr/>
      <dgm:t>
        <a:bodyPr/>
        <a:lstStyle/>
        <a:p>
          <a:pPr algn="justLow" rtl="1"/>
          <a:endParaRPr lang="en-US"/>
        </a:p>
      </dgm:t>
    </dgm:pt>
    <dgm:pt modelId="{1BE98845-2817-42C3-ABA9-5D89E06A18F5}">
      <dgm:prSet phldrT="[Text]"/>
      <dgm:spPr>
        <a:ln>
          <a:noFill/>
        </a:ln>
        <a:effectLst/>
        <a:scene3d>
          <a:camera prst="orthographicFront">
            <a:rot lat="0" lon="0" rev="0"/>
          </a:camera>
          <a:lightRig rig="chilly" dir="t">
            <a:rot lat="0" lon="0" rev="18480000"/>
          </a:lightRig>
        </a:scene3d>
        <a:sp3d prstMaterial="clear">
          <a:bevelT h="63500"/>
        </a:sp3d>
      </dgm:spPr>
      <dgm:t>
        <a:bodyPr/>
        <a:lstStyle/>
        <a:p>
          <a:pPr algn="justLow" rtl="1"/>
          <a:r>
            <a:rPr lang="fa-IR" dirty="0" smtClean="0"/>
            <a:t>5. قواعد بازی (مقررات و قید و بندهای موجود در گروه)</a:t>
          </a:r>
          <a:endParaRPr lang="en-US" dirty="0"/>
        </a:p>
      </dgm:t>
    </dgm:pt>
    <dgm:pt modelId="{FE4C7AFD-8765-4DB6-AA32-6A26E76CD363}" type="parTrans" cxnId="{D2F86D5F-A8E1-48F5-9601-548B4EDEA9D6}">
      <dgm:prSet/>
      <dgm:spPr/>
      <dgm:t>
        <a:bodyPr/>
        <a:lstStyle/>
        <a:p>
          <a:endParaRPr lang="en-US"/>
        </a:p>
      </dgm:t>
    </dgm:pt>
    <dgm:pt modelId="{7FA482D5-C6CF-41D3-8BD1-5CA19B148E09}" type="sibTrans" cxnId="{D2F86D5F-A8E1-48F5-9601-548B4EDEA9D6}">
      <dgm:prSet/>
      <dgm:spPr/>
      <dgm:t>
        <a:bodyPr/>
        <a:lstStyle/>
        <a:p>
          <a:endParaRPr lang="en-US"/>
        </a:p>
      </dgm:t>
    </dgm:pt>
    <dgm:pt modelId="{4EA4C489-70DA-485C-9C8A-093DE6B82EA1}">
      <dgm:prSet phldrT="[Text]"/>
      <dgm:spPr>
        <a:ln>
          <a:noFill/>
        </a:ln>
        <a:effectLst/>
        <a:scene3d>
          <a:camera prst="orthographicFront">
            <a:rot lat="0" lon="0" rev="0"/>
          </a:camera>
          <a:lightRig rig="chilly" dir="t">
            <a:rot lat="0" lon="0" rev="18480000"/>
          </a:lightRig>
        </a:scene3d>
        <a:sp3d prstMaterial="clear">
          <a:bevelT h="63500"/>
        </a:sp3d>
      </dgm:spPr>
      <dgm:t>
        <a:bodyPr/>
        <a:lstStyle/>
        <a:p>
          <a:pPr algn="justLow" rtl="1"/>
          <a:r>
            <a:rPr lang="fa-IR" dirty="0" smtClean="0"/>
            <a:t>6. جو و فضا</a:t>
          </a:r>
          <a:endParaRPr lang="en-US" dirty="0"/>
        </a:p>
      </dgm:t>
    </dgm:pt>
    <dgm:pt modelId="{39A50EEB-EE54-41D8-B7BF-4D34144EFC74}" type="parTrans" cxnId="{32B31F68-938C-4204-8E06-E0D77BD94D5C}">
      <dgm:prSet/>
      <dgm:spPr/>
      <dgm:t>
        <a:bodyPr/>
        <a:lstStyle/>
        <a:p>
          <a:endParaRPr lang="en-US"/>
        </a:p>
      </dgm:t>
    </dgm:pt>
    <dgm:pt modelId="{66F40F4F-632E-43A3-BD06-2778D198B1CC}" type="sibTrans" cxnId="{32B31F68-938C-4204-8E06-E0D77BD94D5C}">
      <dgm:prSet/>
      <dgm:spPr/>
      <dgm:t>
        <a:bodyPr/>
        <a:lstStyle/>
        <a:p>
          <a:endParaRPr lang="en-US"/>
        </a:p>
      </dgm:t>
    </dgm:pt>
    <dgm:pt modelId="{EAF69210-6006-4666-B462-B69218CA080D}">
      <dgm:prSet phldrT="[Text]"/>
      <dgm:spPr>
        <a:ln>
          <a:noFill/>
        </a:ln>
        <a:effectLst/>
        <a:scene3d>
          <a:camera prst="orthographicFront">
            <a:rot lat="0" lon="0" rev="0"/>
          </a:camera>
          <a:lightRig rig="chilly" dir="t">
            <a:rot lat="0" lon="0" rev="18480000"/>
          </a:lightRig>
        </a:scene3d>
        <a:sp3d prstMaterial="clear">
          <a:bevelT h="63500"/>
        </a:sp3d>
      </dgm:spPr>
      <dgm:t>
        <a:bodyPr/>
        <a:lstStyle/>
        <a:p>
          <a:pPr algn="justLow" rtl="1"/>
          <a:r>
            <a:rPr lang="fa-IR" dirty="0" smtClean="0"/>
            <a:t>7. مهارت های درونی شده</a:t>
          </a:r>
          <a:endParaRPr lang="en-US" dirty="0"/>
        </a:p>
      </dgm:t>
    </dgm:pt>
    <dgm:pt modelId="{5E581352-DD16-445A-96FD-6C27DD47D6C3}" type="parTrans" cxnId="{B78747AE-13BD-4327-982D-D8BF2F97AC32}">
      <dgm:prSet/>
      <dgm:spPr/>
      <dgm:t>
        <a:bodyPr/>
        <a:lstStyle/>
        <a:p>
          <a:endParaRPr lang="en-US"/>
        </a:p>
      </dgm:t>
    </dgm:pt>
    <dgm:pt modelId="{2E4F1A3F-58A3-4182-A59D-E9A18C01AF59}" type="sibTrans" cxnId="{B78747AE-13BD-4327-982D-D8BF2F97AC32}">
      <dgm:prSet/>
      <dgm:spPr/>
      <dgm:t>
        <a:bodyPr/>
        <a:lstStyle/>
        <a:p>
          <a:endParaRPr lang="en-US"/>
        </a:p>
      </dgm:t>
    </dgm:pt>
    <dgm:pt modelId="{0CCDCC41-A02C-4866-8B3C-085892BE0891}">
      <dgm:prSet phldrT="[Text]"/>
      <dgm:spPr>
        <a:ln>
          <a:noFill/>
        </a:ln>
        <a:effectLst/>
        <a:scene3d>
          <a:camera prst="orthographicFront">
            <a:rot lat="0" lon="0" rev="0"/>
          </a:camera>
          <a:lightRig rig="chilly" dir="t">
            <a:rot lat="0" lon="0" rev="18480000"/>
          </a:lightRig>
        </a:scene3d>
        <a:sp3d prstMaterial="clear">
          <a:bevelT h="63500"/>
        </a:sp3d>
      </dgm:spPr>
      <dgm:t>
        <a:bodyPr/>
        <a:lstStyle/>
        <a:p>
          <a:pPr algn="justLow" rtl="1"/>
          <a:r>
            <a:rPr lang="fa-IR" dirty="0" smtClean="0"/>
            <a:t>8. روش ها و عادات و تفکر ، الگوهای ذهنی و یا پارادایمهای زبانشناختی.</a:t>
          </a:r>
          <a:endParaRPr lang="en-US" dirty="0"/>
        </a:p>
      </dgm:t>
    </dgm:pt>
    <dgm:pt modelId="{91A046E7-B02C-4E68-BFA6-DEC70F9BAF2E}" type="parTrans" cxnId="{51FB3A04-76FC-44DF-958A-35A88AB21384}">
      <dgm:prSet/>
      <dgm:spPr/>
      <dgm:t>
        <a:bodyPr/>
        <a:lstStyle/>
        <a:p>
          <a:endParaRPr lang="en-US"/>
        </a:p>
      </dgm:t>
    </dgm:pt>
    <dgm:pt modelId="{37B9FBD8-85E2-4A13-AA16-F4F8D858C155}" type="sibTrans" cxnId="{51FB3A04-76FC-44DF-958A-35A88AB21384}">
      <dgm:prSet/>
      <dgm:spPr/>
      <dgm:t>
        <a:bodyPr/>
        <a:lstStyle/>
        <a:p>
          <a:endParaRPr lang="en-US"/>
        </a:p>
      </dgm:t>
    </dgm:pt>
    <dgm:pt modelId="{6044D62C-7137-43D7-BD68-B0EFB7B5041C}">
      <dgm:prSet phldrT="[Text]"/>
      <dgm:spPr>
        <a:ln>
          <a:noFill/>
        </a:ln>
        <a:effectLst/>
        <a:scene3d>
          <a:camera prst="orthographicFront">
            <a:rot lat="0" lon="0" rev="0"/>
          </a:camera>
          <a:lightRig rig="chilly" dir="t">
            <a:rot lat="0" lon="0" rev="18480000"/>
          </a:lightRig>
        </a:scene3d>
        <a:sp3d prstMaterial="clear">
          <a:bevelT h="63500"/>
        </a:sp3d>
      </dgm:spPr>
      <dgm:t>
        <a:bodyPr/>
        <a:lstStyle/>
        <a:p>
          <a:pPr algn="justLow" rtl="1"/>
          <a:r>
            <a:rPr lang="fa-IR" dirty="0" smtClean="0"/>
            <a:t>9. معانی مشترک</a:t>
          </a:r>
          <a:endParaRPr lang="en-US" dirty="0"/>
        </a:p>
      </dgm:t>
    </dgm:pt>
    <dgm:pt modelId="{7E6A2438-0D6B-41EE-8DB1-40F18F6336BD}" type="parTrans" cxnId="{FCB267CE-5D23-4ED7-BC52-E6199FAE5CE2}">
      <dgm:prSet/>
      <dgm:spPr/>
      <dgm:t>
        <a:bodyPr/>
        <a:lstStyle/>
        <a:p>
          <a:endParaRPr lang="en-US"/>
        </a:p>
      </dgm:t>
    </dgm:pt>
    <dgm:pt modelId="{98A8E958-1BDC-437B-802F-A28677E538E4}" type="sibTrans" cxnId="{FCB267CE-5D23-4ED7-BC52-E6199FAE5CE2}">
      <dgm:prSet/>
      <dgm:spPr/>
      <dgm:t>
        <a:bodyPr/>
        <a:lstStyle/>
        <a:p>
          <a:endParaRPr lang="en-US"/>
        </a:p>
      </dgm:t>
    </dgm:pt>
    <dgm:pt modelId="{4DB4E829-5CE6-40F3-A505-191E71518D32}">
      <dgm:prSet phldrT="[Text]"/>
      <dgm:spPr>
        <a:ln>
          <a:noFill/>
        </a:ln>
        <a:effectLst/>
        <a:scene3d>
          <a:camera prst="orthographicFront">
            <a:rot lat="0" lon="0" rev="0"/>
          </a:camera>
          <a:lightRig rig="chilly" dir="t">
            <a:rot lat="0" lon="0" rev="18480000"/>
          </a:lightRig>
        </a:scene3d>
        <a:sp3d prstMaterial="clear">
          <a:bevelT h="63500"/>
        </a:sp3d>
      </dgm:spPr>
      <dgm:t>
        <a:bodyPr/>
        <a:lstStyle/>
        <a:p>
          <a:pPr algn="justLow" rtl="1"/>
          <a:r>
            <a:rPr lang="fa-IR" dirty="0" smtClean="0"/>
            <a:t>10. مثل ها و استعاره های ریشه ای یا سمبلهای تلفیقی</a:t>
          </a:r>
          <a:endParaRPr lang="en-US" dirty="0"/>
        </a:p>
      </dgm:t>
    </dgm:pt>
    <dgm:pt modelId="{9FF49755-701C-46C6-A508-7797DDDF3B61}" type="parTrans" cxnId="{CE152C62-5D0A-4281-AE13-D290A1F0B3CB}">
      <dgm:prSet/>
      <dgm:spPr/>
      <dgm:t>
        <a:bodyPr/>
        <a:lstStyle/>
        <a:p>
          <a:endParaRPr lang="en-US"/>
        </a:p>
      </dgm:t>
    </dgm:pt>
    <dgm:pt modelId="{A80808B6-D83A-45E6-9ECA-FE58D3B50366}" type="sibTrans" cxnId="{CE152C62-5D0A-4281-AE13-D290A1F0B3CB}">
      <dgm:prSet/>
      <dgm:spPr/>
      <dgm:t>
        <a:bodyPr/>
        <a:lstStyle/>
        <a:p>
          <a:endParaRPr lang="en-US"/>
        </a:p>
      </dgm:t>
    </dgm:pt>
    <dgm:pt modelId="{DD6936B6-E727-41F9-ADDA-A5D8C95CDEA9}" type="pres">
      <dgm:prSet presAssocID="{A875E35F-E8C8-42FD-99CD-C19D1520B06C}" presName="linear" presStyleCnt="0">
        <dgm:presLayoutVars>
          <dgm:animLvl val="lvl"/>
          <dgm:resizeHandles val="exact"/>
        </dgm:presLayoutVars>
      </dgm:prSet>
      <dgm:spPr/>
      <dgm:t>
        <a:bodyPr/>
        <a:lstStyle/>
        <a:p>
          <a:pPr rtl="1"/>
          <a:endParaRPr lang="fa-IR"/>
        </a:p>
      </dgm:t>
    </dgm:pt>
    <dgm:pt modelId="{D20C59BC-A802-4F38-AF3C-380723CB385D}" type="pres">
      <dgm:prSet presAssocID="{5597C841-122B-479F-9BAD-8880CB77B4B4}" presName="parentText" presStyleLbl="node1" presStyleIdx="0" presStyleCnt="10">
        <dgm:presLayoutVars>
          <dgm:chMax val="0"/>
          <dgm:bulletEnabled val="1"/>
        </dgm:presLayoutVars>
      </dgm:prSet>
      <dgm:spPr/>
      <dgm:t>
        <a:bodyPr/>
        <a:lstStyle/>
        <a:p>
          <a:endParaRPr lang="en-US"/>
        </a:p>
      </dgm:t>
    </dgm:pt>
    <dgm:pt modelId="{F25CE5B9-64A7-4353-AAE2-A84521277679}" type="pres">
      <dgm:prSet presAssocID="{DB51E2A4-22E0-42A9-9F21-9FEC04B17212}" presName="spacer" presStyleCnt="0"/>
      <dgm:spPr>
        <a:ln>
          <a:noFill/>
        </a:ln>
        <a:effectLst/>
        <a:scene3d>
          <a:camera prst="orthographicFront">
            <a:rot lat="0" lon="0" rev="0"/>
          </a:camera>
          <a:lightRig rig="chilly" dir="t">
            <a:rot lat="0" lon="0" rev="18480000"/>
          </a:lightRig>
        </a:scene3d>
        <a:sp3d prstMaterial="clear">
          <a:bevelT h="63500"/>
        </a:sp3d>
      </dgm:spPr>
    </dgm:pt>
    <dgm:pt modelId="{B8C3B86E-7C15-4F42-BFE0-1CDF062EEAF6}" type="pres">
      <dgm:prSet presAssocID="{A5BFC937-F26E-493E-83FC-22237D11592E}" presName="parentText" presStyleLbl="node1" presStyleIdx="1" presStyleCnt="10">
        <dgm:presLayoutVars>
          <dgm:chMax val="0"/>
          <dgm:bulletEnabled val="1"/>
        </dgm:presLayoutVars>
      </dgm:prSet>
      <dgm:spPr/>
      <dgm:t>
        <a:bodyPr/>
        <a:lstStyle/>
        <a:p>
          <a:endParaRPr lang="en-US"/>
        </a:p>
      </dgm:t>
    </dgm:pt>
    <dgm:pt modelId="{6E65EA5F-D0A0-4B12-953A-E211FDCAA02E}" type="pres">
      <dgm:prSet presAssocID="{56ADE975-9A0F-4EAB-8428-C46671DFB78F}" presName="spacer" presStyleCnt="0"/>
      <dgm:spPr>
        <a:ln>
          <a:noFill/>
        </a:ln>
        <a:effectLst/>
        <a:scene3d>
          <a:camera prst="orthographicFront">
            <a:rot lat="0" lon="0" rev="0"/>
          </a:camera>
          <a:lightRig rig="chilly" dir="t">
            <a:rot lat="0" lon="0" rev="18480000"/>
          </a:lightRig>
        </a:scene3d>
        <a:sp3d prstMaterial="clear">
          <a:bevelT h="63500"/>
        </a:sp3d>
      </dgm:spPr>
    </dgm:pt>
    <dgm:pt modelId="{A3B0B984-C310-4B9A-9B3A-5DB7D333BA4D}" type="pres">
      <dgm:prSet presAssocID="{751AD28C-6344-422A-A65A-E676B6DA4A3F}" presName="parentText" presStyleLbl="node1" presStyleIdx="2" presStyleCnt="10">
        <dgm:presLayoutVars>
          <dgm:chMax val="0"/>
          <dgm:bulletEnabled val="1"/>
        </dgm:presLayoutVars>
      </dgm:prSet>
      <dgm:spPr/>
      <dgm:t>
        <a:bodyPr/>
        <a:lstStyle/>
        <a:p>
          <a:endParaRPr lang="en-US"/>
        </a:p>
      </dgm:t>
    </dgm:pt>
    <dgm:pt modelId="{6CFDB8B5-5F1E-4748-A5C0-A478D8E26A8C}" type="pres">
      <dgm:prSet presAssocID="{F1F58A8D-6191-4D54-ACC9-2C31F2D07BCC}" presName="spacer" presStyleCnt="0"/>
      <dgm:spPr>
        <a:ln>
          <a:noFill/>
        </a:ln>
        <a:effectLst/>
        <a:scene3d>
          <a:camera prst="orthographicFront">
            <a:rot lat="0" lon="0" rev="0"/>
          </a:camera>
          <a:lightRig rig="chilly" dir="t">
            <a:rot lat="0" lon="0" rev="18480000"/>
          </a:lightRig>
        </a:scene3d>
        <a:sp3d prstMaterial="clear">
          <a:bevelT h="63500"/>
        </a:sp3d>
      </dgm:spPr>
    </dgm:pt>
    <dgm:pt modelId="{5E2DB984-6697-4A6D-AEF1-3BD5DA9C20D5}" type="pres">
      <dgm:prSet presAssocID="{5713A97A-D4BF-4829-A472-23C9B74BB5E8}" presName="parentText" presStyleLbl="node1" presStyleIdx="3" presStyleCnt="10">
        <dgm:presLayoutVars>
          <dgm:chMax val="0"/>
          <dgm:bulletEnabled val="1"/>
        </dgm:presLayoutVars>
      </dgm:prSet>
      <dgm:spPr/>
      <dgm:t>
        <a:bodyPr/>
        <a:lstStyle/>
        <a:p>
          <a:endParaRPr lang="en-US"/>
        </a:p>
      </dgm:t>
    </dgm:pt>
    <dgm:pt modelId="{56FC3397-6FC3-42D3-A550-B449405972AE}" type="pres">
      <dgm:prSet presAssocID="{1047A2D2-892B-4C35-A9CC-C73EEE01FE3C}" presName="spacer" presStyleCnt="0"/>
      <dgm:spPr>
        <a:ln>
          <a:noFill/>
        </a:ln>
        <a:effectLst/>
        <a:scene3d>
          <a:camera prst="orthographicFront">
            <a:rot lat="0" lon="0" rev="0"/>
          </a:camera>
          <a:lightRig rig="chilly" dir="t">
            <a:rot lat="0" lon="0" rev="18480000"/>
          </a:lightRig>
        </a:scene3d>
        <a:sp3d prstMaterial="clear">
          <a:bevelT h="63500"/>
        </a:sp3d>
      </dgm:spPr>
    </dgm:pt>
    <dgm:pt modelId="{24975411-098B-4E82-891F-0832CBFB94CC}" type="pres">
      <dgm:prSet presAssocID="{1BE98845-2817-42C3-ABA9-5D89E06A18F5}" presName="parentText" presStyleLbl="node1" presStyleIdx="4" presStyleCnt="10">
        <dgm:presLayoutVars>
          <dgm:chMax val="0"/>
          <dgm:bulletEnabled val="1"/>
        </dgm:presLayoutVars>
      </dgm:prSet>
      <dgm:spPr/>
      <dgm:t>
        <a:bodyPr/>
        <a:lstStyle/>
        <a:p>
          <a:pPr rtl="1"/>
          <a:endParaRPr lang="fa-IR"/>
        </a:p>
      </dgm:t>
    </dgm:pt>
    <dgm:pt modelId="{637EF9D4-FE2E-430F-9C69-40FDB0E93E34}" type="pres">
      <dgm:prSet presAssocID="{7FA482D5-C6CF-41D3-8BD1-5CA19B148E09}" presName="spacer" presStyleCnt="0"/>
      <dgm:spPr>
        <a:ln>
          <a:noFill/>
        </a:ln>
        <a:effectLst/>
        <a:scene3d>
          <a:camera prst="orthographicFront">
            <a:rot lat="0" lon="0" rev="0"/>
          </a:camera>
          <a:lightRig rig="chilly" dir="t">
            <a:rot lat="0" lon="0" rev="18480000"/>
          </a:lightRig>
        </a:scene3d>
        <a:sp3d prstMaterial="clear">
          <a:bevelT h="63500"/>
        </a:sp3d>
      </dgm:spPr>
    </dgm:pt>
    <dgm:pt modelId="{BB7A3A74-ABAA-49AA-A3B7-2D2607A1DBCD}" type="pres">
      <dgm:prSet presAssocID="{4EA4C489-70DA-485C-9C8A-093DE6B82EA1}" presName="parentText" presStyleLbl="node1" presStyleIdx="5" presStyleCnt="10">
        <dgm:presLayoutVars>
          <dgm:chMax val="0"/>
          <dgm:bulletEnabled val="1"/>
        </dgm:presLayoutVars>
      </dgm:prSet>
      <dgm:spPr/>
      <dgm:t>
        <a:bodyPr/>
        <a:lstStyle/>
        <a:p>
          <a:endParaRPr lang="en-US"/>
        </a:p>
      </dgm:t>
    </dgm:pt>
    <dgm:pt modelId="{4B8F7B75-A743-433E-8D7D-0F82F4D28344}" type="pres">
      <dgm:prSet presAssocID="{66F40F4F-632E-43A3-BD06-2778D198B1CC}" presName="spacer" presStyleCnt="0"/>
      <dgm:spPr>
        <a:ln>
          <a:noFill/>
        </a:ln>
        <a:effectLst/>
        <a:scene3d>
          <a:camera prst="orthographicFront">
            <a:rot lat="0" lon="0" rev="0"/>
          </a:camera>
          <a:lightRig rig="chilly" dir="t">
            <a:rot lat="0" lon="0" rev="18480000"/>
          </a:lightRig>
        </a:scene3d>
        <a:sp3d prstMaterial="clear">
          <a:bevelT h="63500"/>
        </a:sp3d>
      </dgm:spPr>
    </dgm:pt>
    <dgm:pt modelId="{D3A6722D-7AC2-4488-83BE-322FCB33A611}" type="pres">
      <dgm:prSet presAssocID="{EAF69210-6006-4666-B462-B69218CA080D}" presName="parentText" presStyleLbl="node1" presStyleIdx="6" presStyleCnt="10">
        <dgm:presLayoutVars>
          <dgm:chMax val="0"/>
          <dgm:bulletEnabled val="1"/>
        </dgm:presLayoutVars>
      </dgm:prSet>
      <dgm:spPr/>
      <dgm:t>
        <a:bodyPr/>
        <a:lstStyle/>
        <a:p>
          <a:pPr rtl="1"/>
          <a:endParaRPr lang="fa-IR"/>
        </a:p>
      </dgm:t>
    </dgm:pt>
    <dgm:pt modelId="{C557F8BC-809C-422E-B5A6-B52A9DFE345A}" type="pres">
      <dgm:prSet presAssocID="{2E4F1A3F-58A3-4182-A59D-E9A18C01AF59}" presName="spacer" presStyleCnt="0"/>
      <dgm:spPr>
        <a:ln>
          <a:noFill/>
        </a:ln>
        <a:effectLst/>
        <a:scene3d>
          <a:camera prst="orthographicFront">
            <a:rot lat="0" lon="0" rev="0"/>
          </a:camera>
          <a:lightRig rig="chilly" dir="t">
            <a:rot lat="0" lon="0" rev="18480000"/>
          </a:lightRig>
        </a:scene3d>
        <a:sp3d prstMaterial="clear">
          <a:bevelT h="63500"/>
        </a:sp3d>
      </dgm:spPr>
    </dgm:pt>
    <dgm:pt modelId="{4D18297C-132B-44E7-A15E-F883C675DA0A}" type="pres">
      <dgm:prSet presAssocID="{0CCDCC41-A02C-4866-8B3C-085892BE0891}" presName="parentText" presStyleLbl="node1" presStyleIdx="7" presStyleCnt="10">
        <dgm:presLayoutVars>
          <dgm:chMax val="0"/>
          <dgm:bulletEnabled val="1"/>
        </dgm:presLayoutVars>
      </dgm:prSet>
      <dgm:spPr/>
      <dgm:t>
        <a:bodyPr/>
        <a:lstStyle/>
        <a:p>
          <a:endParaRPr lang="en-US"/>
        </a:p>
      </dgm:t>
    </dgm:pt>
    <dgm:pt modelId="{C87B2E0F-B313-425D-88CD-906FC0A1D71B}" type="pres">
      <dgm:prSet presAssocID="{37B9FBD8-85E2-4A13-AA16-F4F8D858C155}" presName="spacer" presStyleCnt="0"/>
      <dgm:spPr>
        <a:ln>
          <a:noFill/>
        </a:ln>
        <a:effectLst/>
        <a:scene3d>
          <a:camera prst="orthographicFront">
            <a:rot lat="0" lon="0" rev="0"/>
          </a:camera>
          <a:lightRig rig="chilly" dir="t">
            <a:rot lat="0" lon="0" rev="18480000"/>
          </a:lightRig>
        </a:scene3d>
        <a:sp3d prstMaterial="clear">
          <a:bevelT h="63500"/>
        </a:sp3d>
      </dgm:spPr>
    </dgm:pt>
    <dgm:pt modelId="{C82967F3-68BC-4E45-BC29-99E6B3F14727}" type="pres">
      <dgm:prSet presAssocID="{6044D62C-7137-43D7-BD68-B0EFB7B5041C}" presName="parentText" presStyleLbl="node1" presStyleIdx="8" presStyleCnt="10">
        <dgm:presLayoutVars>
          <dgm:chMax val="0"/>
          <dgm:bulletEnabled val="1"/>
        </dgm:presLayoutVars>
      </dgm:prSet>
      <dgm:spPr/>
      <dgm:t>
        <a:bodyPr/>
        <a:lstStyle/>
        <a:p>
          <a:pPr rtl="1"/>
          <a:endParaRPr lang="fa-IR"/>
        </a:p>
      </dgm:t>
    </dgm:pt>
    <dgm:pt modelId="{CCAD935C-523C-47B4-9DD7-D9349C6B9D59}" type="pres">
      <dgm:prSet presAssocID="{98A8E958-1BDC-437B-802F-A28677E538E4}" presName="spacer" presStyleCnt="0"/>
      <dgm:spPr>
        <a:ln>
          <a:noFill/>
        </a:ln>
        <a:effectLst/>
        <a:scene3d>
          <a:camera prst="orthographicFront">
            <a:rot lat="0" lon="0" rev="0"/>
          </a:camera>
          <a:lightRig rig="chilly" dir="t">
            <a:rot lat="0" lon="0" rev="18480000"/>
          </a:lightRig>
        </a:scene3d>
        <a:sp3d prstMaterial="clear">
          <a:bevelT h="63500"/>
        </a:sp3d>
      </dgm:spPr>
    </dgm:pt>
    <dgm:pt modelId="{2456ED86-DCB3-45B2-BF2E-2A6AB04CE5E1}" type="pres">
      <dgm:prSet presAssocID="{4DB4E829-5CE6-40F3-A505-191E71518D32}" presName="parentText" presStyleLbl="node1" presStyleIdx="9" presStyleCnt="10">
        <dgm:presLayoutVars>
          <dgm:chMax val="0"/>
          <dgm:bulletEnabled val="1"/>
        </dgm:presLayoutVars>
      </dgm:prSet>
      <dgm:spPr/>
      <dgm:t>
        <a:bodyPr/>
        <a:lstStyle/>
        <a:p>
          <a:endParaRPr lang="en-US"/>
        </a:p>
      </dgm:t>
    </dgm:pt>
  </dgm:ptLst>
  <dgm:cxnLst>
    <dgm:cxn modelId="{C453AE96-2D38-4C50-BAD7-CD1FF0EFCFB0}" srcId="{A875E35F-E8C8-42FD-99CD-C19D1520B06C}" destId="{751AD28C-6344-422A-A65A-E676B6DA4A3F}" srcOrd="2" destOrd="0" parTransId="{550A49C6-7A74-45F0-BFB9-D9E0EAC1D355}" sibTransId="{F1F58A8D-6191-4D54-ACC9-2C31F2D07BCC}"/>
    <dgm:cxn modelId="{A053CCF3-E214-4450-AFF0-A08970D4FE50}" srcId="{A875E35F-E8C8-42FD-99CD-C19D1520B06C}" destId="{5713A97A-D4BF-4829-A472-23C9B74BB5E8}" srcOrd="3" destOrd="0" parTransId="{67B98D0D-CC59-450D-83FE-A2C0E33EC471}" sibTransId="{1047A2D2-892B-4C35-A9CC-C73EEE01FE3C}"/>
    <dgm:cxn modelId="{229700D7-4222-454E-8B0A-F03FF2DF2728}" type="presOf" srcId="{EAF69210-6006-4666-B462-B69218CA080D}" destId="{D3A6722D-7AC2-4488-83BE-322FCB33A611}" srcOrd="0" destOrd="0" presId="urn:microsoft.com/office/officeart/2005/8/layout/vList2"/>
    <dgm:cxn modelId="{CE152C62-5D0A-4281-AE13-D290A1F0B3CB}" srcId="{A875E35F-E8C8-42FD-99CD-C19D1520B06C}" destId="{4DB4E829-5CE6-40F3-A505-191E71518D32}" srcOrd="9" destOrd="0" parTransId="{9FF49755-701C-46C6-A508-7797DDDF3B61}" sibTransId="{A80808B6-D83A-45E6-9ECA-FE58D3B50366}"/>
    <dgm:cxn modelId="{C97D18E3-17EB-423A-A593-F47C661A23AA}" type="presOf" srcId="{1BE98845-2817-42C3-ABA9-5D89E06A18F5}" destId="{24975411-098B-4E82-891F-0832CBFB94CC}" srcOrd="0" destOrd="0" presId="urn:microsoft.com/office/officeart/2005/8/layout/vList2"/>
    <dgm:cxn modelId="{D50045AE-0223-4918-80D8-11DA02795E14}" type="presOf" srcId="{A875E35F-E8C8-42FD-99CD-C19D1520B06C}" destId="{DD6936B6-E727-41F9-ADDA-A5D8C95CDEA9}" srcOrd="0" destOrd="0" presId="urn:microsoft.com/office/officeart/2005/8/layout/vList2"/>
    <dgm:cxn modelId="{7D53528F-6287-47FA-91AD-AC1DCEAAB47D}" type="presOf" srcId="{5597C841-122B-479F-9BAD-8880CB77B4B4}" destId="{D20C59BC-A802-4F38-AF3C-380723CB385D}" srcOrd="0" destOrd="0" presId="urn:microsoft.com/office/officeart/2005/8/layout/vList2"/>
    <dgm:cxn modelId="{D4AA01A6-EB5A-4C3D-BA14-672DBD1331F2}" type="presOf" srcId="{5713A97A-D4BF-4829-A472-23C9B74BB5E8}" destId="{5E2DB984-6697-4A6D-AEF1-3BD5DA9C20D5}" srcOrd="0" destOrd="0" presId="urn:microsoft.com/office/officeart/2005/8/layout/vList2"/>
    <dgm:cxn modelId="{D2F86D5F-A8E1-48F5-9601-548B4EDEA9D6}" srcId="{A875E35F-E8C8-42FD-99CD-C19D1520B06C}" destId="{1BE98845-2817-42C3-ABA9-5D89E06A18F5}" srcOrd="4" destOrd="0" parTransId="{FE4C7AFD-8765-4DB6-AA32-6A26E76CD363}" sibTransId="{7FA482D5-C6CF-41D3-8BD1-5CA19B148E09}"/>
    <dgm:cxn modelId="{658C6D45-73E6-4D3B-B76D-9C6DF2C4179B}" type="presOf" srcId="{751AD28C-6344-422A-A65A-E676B6DA4A3F}" destId="{A3B0B984-C310-4B9A-9B3A-5DB7D333BA4D}" srcOrd="0" destOrd="0" presId="urn:microsoft.com/office/officeart/2005/8/layout/vList2"/>
    <dgm:cxn modelId="{8B6E72A7-C96D-4B12-AF05-5D6D225A57B8}" type="presOf" srcId="{6044D62C-7137-43D7-BD68-B0EFB7B5041C}" destId="{C82967F3-68BC-4E45-BC29-99E6B3F14727}" srcOrd="0" destOrd="0" presId="urn:microsoft.com/office/officeart/2005/8/layout/vList2"/>
    <dgm:cxn modelId="{78F16AE5-E238-4E4B-B9E4-57CD6093D404}" srcId="{A875E35F-E8C8-42FD-99CD-C19D1520B06C}" destId="{A5BFC937-F26E-493E-83FC-22237D11592E}" srcOrd="1" destOrd="0" parTransId="{D5E70DC9-B680-41A6-A181-CFB0E91D0EB0}" sibTransId="{56ADE975-9A0F-4EAB-8428-C46671DFB78F}"/>
    <dgm:cxn modelId="{B78747AE-13BD-4327-982D-D8BF2F97AC32}" srcId="{A875E35F-E8C8-42FD-99CD-C19D1520B06C}" destId="{EAF69210-6006-4666-B462-B69218CA080D}" srcOrd="6" destOrd="0" parTransId="{5E581352-DD16-445A-96FD-6C27DD47D6C3}" sibTransId="{2E4F1A3F-58A3-4182-A59D-E9A18C01AF59}"/>
    <dgm:cxn modelId="{32B31F68-938C-4204-8E06-E0D77BD94D5C}" srcId="{A875E35F-E8C8-42FD-99CD-C19D1520B06C}" destId="{4EA4C489-70DA-485C-9C8A-093DE6B82EA1}" srcOrd="5" destOrd="0" parTransId="{39A50EEB-EE54-41D8-B7BF-4D34144EFC74}" sibTransId="{66F40F4F-632E-43A3-BD06-2778D198B1CC}"/>
    <dgm:cxn modelId="{FCB267CE-5D23-4ED7-BC52-E6199FAE5CE2}" srcId="{A875E35F-E8C8-42FD-99CD-C19D1520B06C}" destId="{6044D62C-7137-43D7-BD68-B0EFB7B5041C}" srcOrd="8" destOrd="0" parTransId="{7E6A2438-0D6B-41EE-8DB1-40F18F6336BD}" sibTransId="{98A8E958-1BDC-437B-802F-A28677E538E4}"/>
    <dgm:cxn modelId="{53211234-06C0-4A3C-AD42-FFB3A235492F}" type="presOf" srcId="{0CCDCC41-A02C-4866-8B3C-085892BE0891}" destId="{4D18297C-132B-44E7-A15E-F883C675DA0A}" srcOrd="0" destOrd="0" presId="urn:microsoft.com/office/officeart/2005/8/layout/vList2"/>
    <dgm:cxn modelId="{EBB815F0-E0BF-45FC-8AE3-2B8A97E53A6F}" type="presOf" srcId="{A5BFC937-F26E-493E-83FC-22237D11592E}" destId="{B8C3B86E-7C15-4F42-BFE0-1CDF062EEAF6}" srcOrd="0" destOrd="0" presId="urn:microsoft.com/office/officeart/2005/8/layout/vList2"/>
    <dgm:cxn modelId="{F6545D8F-81AE-42A9-BD51-8056417425B2}" type="presOf" srcId="{4EA4C489-70DA-485C-9C8A-093DE6B82EA1}" destId="{BB7A3A74-ABAA-49AA-A3B7-2D2607A1DBCD}" srcOrd="0" destOrd="0" presId="urn:microsoft.com/office/officeart/2005/8/layout/vList2"/>
    <dgm:cxn modelId="{10B41643-E975-4E27-BB89-496BC2B62DF7}" srcId="{A875E35F-E8C8-42FD-99CD-C19D1520B06C}" destId="{5597C841-122B-479F-9BAD-8880CB77B4B4}" srcOrd="0" destOrd="0" parTransId="{88163300-74DA-4EE9-9F6A-D2A269228C8A}" sibTransId="{DB51E2A4-22E0-42A9-9F21-9FEC04B17212}"/>
    <dgm:cxn modelId="{51FB3A04-76FC-44DF-958A-35A88AB21384}" srcId="{A875E35F-E8C8-42FD-99CD-C19D1520B06C}" destId="{0CCDCC41-A02C-4866-8B3C-085892BE0891}" srcOrd="7" destOrd="0" parTransId="{91A046E7-B02C-4E68-BFA6-DEC70F9BAF2E}" sibTransId="{37B9FBD8-85E2-4A13-AA16-F4F8D858C155}"/>
    <dgm:cxn modelId="{97ED0148-05C0-4FFD-938D-8E10A4ED5469}" type="presOf" srcId="{4DB4E829-5CE6-40F3-A505-191E71518D32}" destId="{2456ED86-DCB3-45B2-BF2E-2A6AB04CE5E1}" srcOrd="0" destOrd="0" presId="urn:microsoft.com/office/officeart/2005/8/layout/vList2"/>
    <dgm:cxn modelId="{FC35BC6C-E476-4E92-95CA-30A8DD056616}" type="presParOf" srcId="{DD6936B6-E727-41F9-ADDA-A5D8C95CDEA9}" destId="{D20C59BC-A802-4F38-AF3C-380723CB385D}" srcOrd="0" destOrd="0" presId="urn:microsoft.com/office/officeart/2005/8/layout/vList2"/>
    <dgm:cxn modelId="{68B1303D-37F4-4670-AF15-3C4CB1727ABE}" type="presParOf" srcId="{DD6936B6-E727-41F9-ADDA-A5D8C95CDEA9}" destId="{F25CE5B9-64A7-4353-AAE2-A84521277679}" srcOrd="1" destOrd="0" presId="urn:microsoft.com/office/officeart/2005/8/layout/vList2"/>
    <dgm:cxn modelId="{98F12320-2270-4C84-8192-1AABF1B0B92F}" type="presParOf" srcId="{DD6936B6-E727-41F9-ADDA-A5D8C95CDEA9}" destId="{B8C3B86E-7C15-4F42-BFE0-1CDF062EEAF6}" srcOrd="2" destOrd="0" presId="urn:microsoft.com/office/officeart/2005/8/layout/vList2"/>
    <dgm:cxn modelId="{6046889C-B2A9-4709-9350-403FF5574E01}" type="presParOf" srcId="{DD6936B6-E727-41F9-ADDA-A5D8C95CDEA9}" destId="{6E65EA5F-D0A0-4B12-953A-E211FDCAA02E}" srcOrd="3" destOrd="0" presId="urn:microsoft.com/office/officeart/2005/8/layout/vList2"/>
    <dgm:cxn modelId="{60DEC0C6-5069-41D8-ABDF-F9EDC0ECDE96}" type="presParOf" srcId="{DD6936B6-E727-41F9-ADDA-A5D8C95CDEA9}" destId="{A3B0B984-C310-4B9A-9B3A-5DB7D333BA4D}" srcOrd="4" destOrd="0" presId="urn:microsoft.com/office/officeart/2005/8/layout/vList2"/>
    <dgm:cxn modelId="{F34719CD-A483-4D8D-B8AC-44DCA9CDA68B}" type="presParOf" srcId="{DD6936B6-E727-41F9-ADDA-A5D8C95CDEA9}" destId="{6CFDB8B5-5F1E-4748-A5C0-A478D8E26A8C}" srcOrd="5" destOrd="0" presId="urn:microsoft.com/office/officeart/2005/8/layout/vList2"/>
    <dgm:cxn modelId="{329C67CA-3B46-4E4F-8318-FCD6A5E01307}" type="presParOf" srcId="{DD6936B6-E727-41F9-ADDA-A5D8C95CDEA9}" destId="{5E2DB984-6697-4A6D-AEF1-3BD5DA9C20D5}" srcOrd="6" destOrd="0" presId="urn:microsoft.com/office/officeart/2005/8/layout/vList2"/>
    <dgm:cxn modelId="{51CE1B69-7A13-483E-B3DE-382E85254BF6}" type="presParOf" srcId="{DD6936B6-E727-41F9-ADDA-A5D8C95CDEA9}" destId="{56FC3397-6FC3-42D3-A550-B449405972AE}" srcOrd="7" destOrd="0" presId="urn:microsoft.com/office/officeart/2005/8/layout/vList2"/>
    <dgm:cxn modelId="{5DC0FF7B-35CA-40B1-B0FA-F3F30780591A}" type="presParOf" srcId="{DD6936B6-E727-41F9-ADDA-A5D8C95CDEA9}" destId="{24975411-098B-4E82-891F-0832CBFB94CC}" srcOrd="8" destOrd="0" presId="urn:microsoft.com/office/officeart/2005/8/layout/vList2"/>
    <dgm:cxn modelId="{DD50BC1F-4FC3-4EC9-8DAC-AE8ACB1809AC}" type="presParOf" srcId="{DD6936B6-E727-41F9-ADDA-A5D8C95CDEA9}" destId="{637EF9D4-FE2E-430F-9C69-40FDB0E93E34}" srcOrd="9" destOrd="0" presId="urn:microsoft.com/office/officeart/2005/8/layout/vList2"/>
    <dgm:cxn modelId="{D95C97AD-006A-4390-A644-A2C5062ED80D}" type="presParOf" srcId="{DD6936B6-E727-41F9-ADDA-A5D8C95CDEA9}" destId="{BB7A3A74-ABAA-49AA-A3B7-2D2607A1DBCD}" srcOrd="10" destOrd="0" presId="urn:microsoft.com/office/officeart/2005/8/layout/vList2"/>
    <dgm:cxn modelId="{06930553-C049-4C42-8FEE-C5648E4ACDF2}" type="presParOf" srcId="{DD6936B6-E727-41F9-ADDA-A5D8C95CDEA9}" destId="{4B8F7B75-A743-433E-8D7D-0F82F4D28344}" srcOrd="11" destOrd="0" presId="urn:microsoft.com/office/officeart/2005/8/layout/vList2"/>
    <dgm:cxn modelId="{619E8EBF-AEF4-4A40-AD08-449317EA7080}" type="presParOf" srcId="{DD6936B6-E727-41F9-ADDA-A5D8C95CDEA9}" destId="{D3A6722D-7AC2-4488-83BE-322FCB33A611}" srcOrd="12" destOrd="0" presId="urn:microsoft.com/office/officeart/2005/8/layout/vList2"/>
    <dgm:cxn modelId="{59FDF781-32DC-4606-9D48-89810308BF1D}" type="presParOf" srcId="{DD6936B6-E727-41F9-ADDA-A5D8C95CDEA9}" destId="{C557F8BC-809C-422E-B5A6-B52A9DFE345A}" srcOrd="13" destOrd="0" presId="urn:microsoft.com/office/officeart/2005/8/layout/vList2"/>
    <dgm:cxn modelId="{EA6C01D7-F4F6-494B-AC5B-6D2523708CE2}" type="presParOf" srcId="{DD6936B6-E727-41F9-ADDA-A5D8C95CDEA9}" destId="{4D18297C-132B-44E7-A15E-F883C675DA0A}" srcOrd="14" destOrd="0" presId="urn:microsoft.com/office/officeart/2005/8/layout/vList2"/>
    <dgm:cxn modelId="{DE795871-E92A-4F54-A9CF-6DFE22D47347}" type="presParOf" srcId="{DD6936B6-E727-41F9-ADDA-A5D8C95CDEA9}" destId="{C87B2E0F-B313-425D-88CD-906FC0A1D71B}" srcOrd="15" destOrd="0" presId="urn:microsoft.com/office/officeart/2005/8/layout/vList2"/>
    <dgm:cxn modelId="{DCEE2F22-EE9F-4B8F-91AD-23FF7A1C3309}" type="presParOf" srcId="{DD6936B6-E727-41F9-ADDA-A5D8C95CDEA9}" destId="{C82967F3-68BC-4E45-BC29-99E6B3F14727}" srcOrd="16" destOrd="0" presId="urn:microsoft.com/office/officeart/2005/8/layout/vList2"/>
    <dgm:cxn modelId="{9593B75D-252E-4E16-8389-094A6C08ABFA}" type="presParOf" srcId="{DD6936B6-E727-41F9-ADDA-A5D8C95CDEA9}" destId="{CCAD935C-523C-47B4-9DD7-D9349C6B9D59}" srcOrd="17" destOrd="0" presId="urn:microsoft.com/office/officeart/2005/8/layout/vList2"/>
    <dgm:cxn modelId="{AD2D4A34-4665-433E-81FE-3CBB772D2F9D}" type="presParOf" srcId="{DD6936B6-E727-41F9-ADDA-A5D8C95CDEA9}" destId="{2456ED86-DCB3-45B2-BF2E-2A6AB04CE5E1}" srcOrd="1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457EAEB-B36D-472A-93AF-2A637648786B}" type="doc">
      <dgm:prSet loTypeId="urn:microsoft.com/office/officeart/2005/8/layout/bList2" loCatId="list" qsTypeId="urn:microsoft.com/office/officeart/2005/8/quickstyle/simple3" qsCatId="simple" csTypeId="urn:microsoft.com/office/officeart/2005/8/colors/colorful3" csCatId="colorful" phldr="1"/>
      <dgm:spPr/>
    </dgm:pt>
    <dgm:pt modelId="{522281E9-804E-4089-B533-4A1769F2A27B}">
      <dgm:prSet phldrT="[Text]"/>
      <dgm:spPr/>
      <dgm:t>
        <a:bodyPr/>
        <a:lstStyle/>
        <a:p>
          <a:pPr algn="ctr"/>
          <a:r>
            <a:rPr lang="fa-IR" dirty="0" smtClean="0">
              <a:solidFill>
                <a:schemeClr val="bg1"/>
              </a:solidFill>
              <a:cs typeface="+mj-cs"/>
            </a:rPr>
            <a:t>وضع مطلوب</a:t>
          </a:r>
          <a:endParaRPr lang="en-US" dirty="0">
            <a:solidFill>
              <a:schemeClr val="bg1"/>
            </a:solidFill>
            <a:cs typeface="+mj-cs"/>
          </a:endParaRPr>
        </a:p>
      </dgm:t>
    </dgm:pt>
    <dgm:pt modelId="{A8932105-9AB4-4E4F-BAA3-7CF1990B1EB9}" type="parTrans" cxnId="{CDCAB40E-39D9-404C-8E99-2CB47C1DBC28}">
      <dgm:prSet/>
      <dgm:spPr/>
      <dgm:t>
        <a:bodyPr/>
        <a:lstStyle/>
        <a:p>
          <a:endParaRPr lang="en-US"/>
        </a:p>
      </dgm:t>
    </dgm:pt>
    <dgm:pt modelId="{9D4B8E26-C514-417B-84B3-C035D07056CA}" type="sibTrans" cxnId="{CDCAB40E-39D9-404C-8E99-2CB47C1DBC28}">
      <dgm:prSet/>
      <dgm:spPr/>
      <dgm:t>
        <a:bodyPr/>
        <a:lstStyle/>
        <a:p>
          <a:endParaRPr lang="en-US"/>
        </a:p>
      </dgm:t>
    </dgm:pt>
    <dgm:pt modelId="{346D6244-55E5-4A81-B90F-299AEC32084E}">
      <dgm:prSet phldrT="[Text]"/>
      <dgm:spPr/>
      <dgm:t>
        <a:bodyPr/>
        <a:lstStyle/>
        <a:p>
          <a:pPr rtl="1"/>
          <a:r>
            <a:rPr lang="fa-IR" dirty="0" smtClean="0">
              <a:solidFill>
                <a:schemeClr val="bg1"/>
              </a:solidFill>
              <a:cs typeface="+mj-cs"/>
            </a:rPr>
            <a:t>گذر از وضع موجود به</a:t>
          </a:r>
          <a:endParaRPr lang="en-US" dirty="0">
            <a:solidFill>
              <a:schemeClr val="bg1"/>
            </a:solidFill>
            <a:cs typeface="+mj-cs"/>
          </a:endParaRPr>
        </a:p>
      </dgm:t>
    </dgm:pt>
    <dgm:pt modelId="{DA62A863-7F49-48C7-851E-ACB7D513AF24}" type="parTrans" cxnId="{8FC5D677-618E-49B8-9D62-6DE86C9070E2}">
      <dgm:prSet/>
      <dgm:spPr/>
      <dgm:t>
        <a:bodyPr/>
        <a:lstStyle/>
        <a:p>
          <a:endParaRPr lang="en-US"/>
        </a:p>
      </dgm:t>
    </dgm:pt>
    <dgm:pt modelId="{146D7594-A92F-480B-A0B7-E7482E1E9A33}" type="sibTrans" cxnId="{8FC5D677-618E-49B8-9D62-6DE86C9070E2}">
      <dgm:prSet/>
      <dgm:spPr/>
      <dgm:t>
        <a:bodyPr/>
        <a:lstStyle/>
        <a:p>
          <a:endParaRPr lang="en-US"/>
        </a:p>
      </dgm:t>
    </dgm:pt>
    <dgm:pt modelId="{9E698C9E-2252-4DB5-B02F-CAF4DA07226E}">
      <dgm:prSet/>
      <dgm:spPr>
        <a:solidFill>
          <a:srgbClr val="FFFFFF">
            <a:alpha val="90000"/>
          </a:srgbClr>
        </a:solidFill>
      </dgm:spPr>
      <dgm:t>
        <a:bodyPr/>
        <a:lstStyle/>
        <a:p>
          <a:pPr algn="justLow" rtl="1"/>
          <a:r>
            <a:rPr lang="ar-SA" b="1" dirty="0" smtClean="0">
              <a:solidFill>
                <a:schemeClr val="bg1"/>
              </a:solidFill>
              <a:cs typeface="B Yagut" pitchFamily="2" charset="-78"/>
            </a:rPr>
            <a:t>مديريت</a:t>
          </a:r>
          <a:r>
            <a:rPr lang="en-US" b="1" dirty="0" smtClean="0">
              <a:solidFill>
                <a:schemeClr val="bg1"/>
              </a:solidFill>
              <a:cs typeface="B Yagut" pitchFamily="2" charset="-78"/>
            </a:rPr>
            <a:t> </a:t>
          </a:r>
          <a:endParaRPr lang="en-US" dirty="0"/>
        </a:p>
      </dgm:t>
    </dgm:pt>
    <dgm:pt modelId="{98C58A74-6AA5-4AF2-86F5-27F639DB9966}" type="parTrans" cxnId="{E7B01DD8-CE3E-4CA7-8F81-B83D3CD40467}">
      <dgm:prSet/>
      <dgm:spPr/>
      <dgm:t>
        <a:bodyPr/>
        <a:lstStyle/>
        <a:p>
          <a:endParaRPr lang="en-US"/>
        </a:p>
      </dgm:t>
    </dgm:pt>
    <dgm:pt modelId="{1E4841E2-37E7-448E-9359-01C2541E838A}" type="sibTrans" cxnId="{E7B01DD8-CE3E-4CA7-8F81-B83D3CD40467}">
      <dgm:prSet/>
      <dgm:spPr/>
      <dgm:t>
        <a:bodyPr/>
        <a:lstStyle/>
        <a:p>
          <a:endParaRPr lang="en-US"/>
        </a:p>
      </dgm:t>
    </dgm:pt>
    <dgm:pt modelId="{BA067344-7F50-4892-AA08-54EA75EF1CB4}">
      <dgm:prSet/>
      <dgm:spPr>
        <a:solidFill>
          <a:srgbClr val="FFFFFF">
            <a:alpha val="90000"/>
          </a:srgbClr>
        </a:solidFill>
      </dgm:spPr>
      <dgm:t>
        <a:bodyPr/>
        <a:lstStyle/>
        <a:p>
          <a:pPr algn="justLow" rtl="1"/>
          <a:r>
            <a:rPr lang="ar-SA" b="1" dirty="0" smtClean="0">
              <a:solidFill>
                <a:schemeClr val="bg1"/>
              </a:solidFill>
              <a:cs typeface="B Yagut" pitchFamily="2" charset="-78"/>
            </a:rPr>
            <a:t>تأكيد برمشكلات</a:t>
          </a:r>
          <a:r>
            <a:rPr lang="en-US" b="1" dirty="0" smtClean="0">
              <a:solidFill>
                <a:schemeClr val="bg1"/>
              </a:solidFill>
              <a:cs typeface="B Yagut" pitchFamily="2" charset="-78"/>
            </a:rPr>
            <a:t> </a:t>
          </a:r>
          <a:endParaRPr lang="en-US" dirty="0"/>
        </a:p>
      </dgm:t>
    </dgm:pt>
    <dgm:pt modelId="{581AA8ED-8C3C-492F-9544-3A2B50134F25}" type="parTrans" cxnId="{728A81C4-F69A-4441-9FDB-52FCC57395DE}">
      <dgm:prSet/>
      <dgm:spPr/>
      <dgm:t>
        <a:bodyPr/>
        <a:lstStyle/>
        <a:p>
          <a:endParaRPr lang="en-US"/>
        </a:p>
      </dgm:t>
    </dgm:pt>
    <dgm:pt modelId="{9C5FA073-A862-4363-8657-FC3CE079048B}" type="sibTrans" cxnId="{728A81C4-F69A-4441-9FDB-52FCC57395DE}">
      <dgm:prSet/>
      <dgm:spPr/>
      <dgm:t>
        <a:bodyPr/>
        <a:lstStyle/>
        <a:p>
          <a:endParaRPr lang="en-US"/>
        </a:p>
      </dgm:t>
    </dgm:pt>
    <dgm:pt modelId="{6C8171FA-0867-4494-8D52-7EF69A656258}">
      <dgm:prSet/>
      <dgm:spPr>
        <a:solidFill>
          <a:srgbClr val="FFFFFF">
            <a:alpha val="90000"/>
          </a:srgbClr>
        </a:solidFill>
      </dgm:spPr>
      <dgm:t>
        <a:bodyPr/>
        <a:lstStyle/>
        <a:p>
          <a:pPr algn="justLow" rtl="1"/>
          <a:r>
            <a:rPr lang="ar-SA" b="1" dirty="0" smtClean="0">
              <a:solidFill>
                <a:schemeClr val="bg1"/>
              </a:solidFill>
              <a:cs typeface="B Yagut" pitchFamily="2" charset="-78"/>
            </a:rPr>
            <a:t>كمال طلبي</a:t>
          </a:r>
          <a:r>
            <a:rPr lang="en-US" b="1" dirty="0" smtClean="0">
              <a:solidFill>
                <a:schemeClr val="bg1"/>
              </a:solidFill>
              <a:cs typeface="B Yagut" pitchFamily="2" charset="-78"/>
            </a:rPr>
            <a:t> </a:t>
          </a:r>
          <a:endParaRPr lang="en-US" dirty="0"/>
        </a:p>
      </dgm:t>
    </dgm:pt>
    <dgm:pt modelId="{55DBB1DF-F9E8-46F9-99C4-85FEFFB874EB}" type="parTrans" cxnId="{AD62621F-1A5D-40BC-BF94-307480914878}">
      <dgm:prSet/>
      <dgm:spPr/>
      <dgm:t>
        <a:bodyPr/>
        <a:lstStyle/>
        <a:p>
          <a:endParaRPr lang="en-US"/>
        </a:p>
      </dgm:t>
    </dgm:pt>
    <dgm:pt modelId="{9392CF4F-D573-41EF-87F4-DA5165AC608D}" type="sibTrans" cxnId="{AD62621F-1A5D-40BC-BF94-307480914878}">
      <dgm:prSet/>
      <dgm:spPr/>
      <dgm:t>
        <a:bodyPr/>
        <a:lstStyle/>
        <a:p>
          <a:endParaRPr lang="en-US"/>
        </a:p>
      </dgm:t>
    </dgm:pt>
    <dgm:pt modelId="{82CD3E2D-5F71-4D0F-B672-3E8545CBA23F}">
      <dgm:prSet/>
      <dgm:spPr>
        <a:solidFill>
          <a:srgbClr val="FFFFFF">
            <a:alpha val="90000"/>
          </a:srgbClr>
        </a:solidFill>
      </dgm:spPr>
      <dgm:t>
        <a:bodyPr/>
        <a:lstStyle/>
        <a:p>
          <a:pPr algn="justLow" rtl="1"/>
          <a:r>
            <a:rPr lang="ar-SA" b="1" dirty="0" smtClean="0">
              <a:solidFill>
                <a:schemeClr val="bg1"/>
              </a:solidFill>
              <a:cs typeface="B Yagut" pitchFamily="2" charset="-78"/>
            </a:rPr>
            <a:t>رقابت فرساينده</a:t>
          </a:r>
          <a:r>
            <a:rPr lang="en-US" b="1" dirty="0" smtClean="0">
              <a:solidFill>
                <a:schemeClr val="bg1"/>
              </a:solidFill>
              <a:cs typeface="B Yagut" pitchFamily="2" charset="-78"/>
            </a:rPr>
            <a:t> </a:t>
          </a:r>
          <a:endParaRPr lang="en-US" dirty="0"/>
        </a:p>
      </dgm:t>
    </dgm:pt>
    <dgm:pt modelId="{22CDDEEA-F3F0-4229-BAE4-AF8D3C9BBDD0}" type="parTrans" cxnId="{D8E24D58-A204-4944-8EC6-2B274FDE0FC0}">
      <dgm:prSet/>
      <dgm:spPr/>
      <dgm:t>
        <a:bodyPr/>
        <a:lstStyle/>
        <a:p>
          <a:endParaRPr lang="en-US"/>
        </a:p>
      </dgm:t>
    </dgm:pt>
    <dgm:pt modelId="{7093CBF3-8B20-4E4E-B24A-9F732F857482}" type="sibTrans" cxnId="{D8E24D58-A204-4944-8EC6-2B274FDE0FC0}">
      <dgm:prSet/>
      <dgm:spPr/>
      <dgm:t>
        <a:bodyPr/>
        <a:lstStyle/>
        <a:p>
          <a:endParaRPr lang="en-US"/>
        </a:p>
      </dgm:t>
    </dgm:pt>
    <dgm:pt modelId="{8D2D9E03-4A3C-41FD-9D8E-6D11B337C290}">
      <dgm:prSet/>
      <dgm:spPr>
        <a:solidFill>
          <a:srgbClr val="FFFFFF">
            <a:alpha val="90000"/>
          </a:srgbClr>
        </a:solidFill>
      </dgm:spPr>
      <dgm:t>
        <a:bodyPr/>
        <a:lstStyle/>
        <a:p>
          <a:pPr algn="justLow" rtl="1"/>
          <a:r>
            <a:rPr lang="ar-SA" b="1" dirty="0" smtClean="0">
              <a:solidFill>
                <a:schemeClr val="bg1"/>
              </a:solidFill>
              <a:cs typeface="B Yagut" pitchFamily="2" charset="-78"/>
            </a:rPr>
            <a:t>حل مسأله</a:t>
          </a:r>
          <a:r>
            <a:rPr lang="en-US" b="1" dirty="0" smtClean="0">
              <a:solidFill>
                <a:schemeClr val="bg1"/>
              </a:solidFill>
              <a:cs typeface="B Yagut" pitchFamily="2" charset="-78"/>
            </a:rPr>
            <a:t> </a:t>
          </a:r>
          <a:endParaRPr lang="en-US" dirty="0"/>
        </a:p>
      </dgm:t>
    </dgm:pt>
    <dgm:pt modelId="{DA81137E-C2A7-4389-9CCA-1BFC1A026B8B}" type="parTrans" cxnId="{3479145F-69EE-45AB-9086-1375C2CCF57F}">
      <dgm:prSet/>
      <dgm:spPr/>
      <dgm:t>
        <a:bodyPr/>
        <a:lstStyle/>
        <a:p>
          <a:endParaRPr lang="en-US"/>
        </a:p>
      </dgm:t>
    </dgm:pt>
    <dgm:pt modelId="{FBCA2BA9-AEE9-426F-85D0-03BCF87DE04F}" type="sibTrans" cxnId="{3479145F-69EE-45AB-9086-1375C2CCF57F}">
      <dgm:prSet/>
      <dgm:spPr/>
      <dgm:t>
        <a:bodyPr/>
        <a:lstStyle/>
        <a:p>
          <a:endParaRPr lang="en-US"/>
        </a:p>
      </dgm:t>
    </dgm:pt>
    <dgm:pt modelId="{E1A18354-B6E4-4380-A2D0-AE352C6EC57E}">
      <dgm:prSet/>
      <dgm:spPr>
        <a:solidFill>
          <a:srgbClr val="FFFFFF">
            <a:alpha val="90000"/>
          </a:srgbClr>
        </a:solidFill>
      </dgm:spPr>
      <dgm:t>
        <a:bodyPr/>
        <a:lstStyle/>
        <a:p>
          <a:pPr algn="justLow" rtl="1"/>
          <a:r>
            <a:rPr lang="ar-SA" b="1" dirty="0" smtClean="0">
              <a:solidFill>
                <a:schemeClr val="bg1"/>
              </a:solidFill>
              <a:cs typeface="B Yagut" pitchFamily="2" charset="-78"/>
            </a:rPr>
            <a:t>كنترل كردن كاركنان</a:t>
          </a:r>
          <a:r>
            <a:rPr lang="en-US" b="1" dirty="0" smtClean="0">
              <a:solidFill>
                <a:schemeClr val="bg1"/>
              </a:solidFill>
              <a:cs typeface="B Yagut" pitchFamily="2" charset="-78"/>
            </a:rPr>
            <a:t> </a:t>
          </a:r>
          <a:endParaRPr lang="en-US" dirty="0"/>
        </a:p>
      </dgm:t>
    </dgm:pt>
    <dgm:pt modelId="{9376FA68-6B88-4961-A7BB-8DA2D244BD2C}" type="parTrans" cxnId="{6C8C3194-7EC3-43B7-A970-E9EC447CD4D8}">
      <dgm:prSet/>
      <dgm:spPr/>
      <dgm:t>
        <a:bodyPr/>
        <a:lstStyle/>
        <a:p>
          <a:endParaRPr lang="en-US"/>
        </a:p>
      </dgm:t>
    </dgm:pt>
    <dgm:pt modelId="{3F073978-DA87-49A8-AA3A-CBF360DEA735}" type="sibTrans" cxnId="{6C8C3194-7EC3-43B7-A970-E9EC447CD4D8}">
      <dgm:prSet/>
      <dgm:spPr/>
      <dgm:t>
        <a:bodyPr/>
        <a:lstStyle/>
        <a:p>
          <a:endParaRPr lang="en-US"/>
        </a:p>
      </dgm:t>
    </dgm:pt>
    <dgm:pt modelId="{DD019C29-5B4F-46D9-817D-50E3B589196E}">
      <dgm:prSet/>
      <dgm:spPr>
        <a:solidFill>
          <a:srgbClr val="FFFFFF">
            <a:alpha val="90000"/>
          </a:srgbClr>
        </a:solidFill>
      </dgm:spPr>
      <dgm:t>
        <a:bodyPr/>
        <a:lstStyle/>
        <a:p>
          <a:pPr algn="justLow" rtl="1"/>
          <a:r>
            <a:rPr lang="ar-SA" b="1" dirty="0" smtClean="0">
              <a:solidFill>
                <a:schemeClr val="bg1"/>
              </a:solidFill>
              <a:cs typeface="B Yagut" pitchFamily="2" charset="-78"/>
            </a:rPr>
            <a:t>ساختارهاي سازماني</a:t>
          </a:r>
          <a:r>
            <a:rPr lang="en-US" b="1" dirty="0" smtClean="0">
              <a:solidFill>
                <a:schemeClr val="bg1"/>
              </a:solidFill>
              <a:cs typeface="B Yagut" pitchFamily="2" charset="-78"/>
            </a:rPr>
            <a:t> </a:t>
          </a:r>
          <a:endParaRPr lang="en-US" dirty="0"/>
        </a:p>
      </dgm:t>
    </dgm:pt>
    <dgm:pt modelId="{0D112205-7832-4EBC-A138-18D38B2A4093}" type="parTrans" cxnId="{777ABB37-2575-4C7D-996E-E270D104F6E4}">
      <dgm:prSet/>
      <dgm:spPr/>
      <dgm:t>
        <a:bodyPr/>
        <a:lstStyle/>
        <a:p>
          <a:endParaRPr lang="en-US"/>
        </a:p>
      </dgm:t>
    </dgm:pt>
    <dgm:pt modelId="{C0268BB0-4756-490B-88D1-57D0A769A5FE}" type="sibTrans" cxnId="{777ABB37-2575-4C7D-996E-E270D104F6E4}">
      <dgm:prSet/>
      <dgm:spPr/>
      <dgm:t>
        <a:bodyPr/>
        <a:lstStyle/>
        <a:p>
          <a:endParaRPr lang="en-US"/>
        </a:p>
      </dgm:t>
    </dgm:pt>
    <dgm:pt modelId="{7209DEFE-F479-4250-8A03-BDD1A85820F5}">
      <dgm:prSet/>
      <dgm:spPr>
        <a:solidFill>
          <a:srgbClr val="FFFFFF">
            <a:alpha val="90000"/>
          </a:srgbClr>
        </a:solidFill>
      </dgm:spPr>
      <dgm:t>
        <a:bodyPr/>
        <a:lstStyle/>
        <a:p>
          <a:pPr algn="justLow" rtl="1"/>
          <a:r>
            <a:rPr lang="ar-SA" b="1" dirty="0" smtClean="0">
              <a:solidFill>
                <a:schemeClr val="bg1"/>
              </a:solidFill>
              <a:cs typeface="B Yagut" pitchFamily="2" charset="-78"/>
            </a:rPr>
            <a:t>تفكر يك بعدي</a:t>
          </a:r>
          <a:r>
            <a:rPr lang="en-US" b="1" dirty="0" smtClean="0">
              <a:solidFill>
                <a:schemeClr val="bg1"/>
              </a:solidFill>
              <a:cs typeface="B Yagut" pitchFamily="2" charset="-78"/>
            </a:rPr>
            <a:t> </a:t>
          </a:r>
          <a:endParaRPr lang="en-US" dirty="0"/>
        </a:p>
      </dgm:t>
    </dgm:pt>
    <dgm:pt modelId="{C5A1F537-890C-4CE5-9F12-777F4AAE642A}" type="parTrans" cxnId="{3A33038A-5341-4452-BA1F-EEA5B65064A6}">
      <dgm:prSet/>
      <dgm:spPr/>
      <dgm:t>
        <a:bodyPr/>
        <a:lstStyle/>
        <a:p>
          <a:endParaRPr lang="en-US"/>
        </a:p>
      </dgm:t>
    </dgm:pt>
    <dgm:pt modelId="{7CC2EB92-4AE6-4B00-9EC8-5F576413D50F}" type="sibTrans" cxnId="{3A33038A-5341-4452-BA1F-EEA5B65064A6}">
      <dgm:prSet/>
      <dgm:spPr/>
      <dgm:t>
        <a:bodyPr/>
        <a:lstStyle/>
        <a:p>
          <a:endParaRPr lang="en-US"/>
        </a:p>
      </dgm:t>
    </dgm:pt>
    <dgm:pt modelId="{8C97BCDF-EEA4-4A85-AF10-5C3102DF603A}">
      <dgm:prSet/>
      <dgm:spPr>
        <a:solidFill>
          <a:srgbClr val="FFFFFF">
            <a:alpha val="90000"/>
          </a:srgbClr>
        </a:solidFill>
      </dgm:spPr>
      <dgm:t>
        <a:bodyPr/>
        <a:lstStyle/>
        <a:p>
          <a:pPr algn="justLow" rtl="1"/>
          <a:r>
            <a:rPr lang="ar-SA" b="1" dirty="0" smtClean="0">
              <a:solidFill>
                <a:schemeClr val="bg1"/>
              </a:solidFill>
              <a:cs typeface="B Yagut" pitchFamily="2" charset="-78"/>
            </a:rPr>
            <a:t>بازدارندگي رقبا</a:t>
          </a:r>
          <a:r>
            <a:rPr lang="en-US" b="1" dirty="0" smtClean="0">
              <a:solidFill>
                <a:schemeClr val="bg1"/>
              </a:solidFill>
              <a:cs typeface="B Yagut" pitchFamily="2" charset="-78"/>
            </a:rPr>
            <a:t> </a:t>
          </a:r>
          <a:endParaRPr lang="en-US" dirty="0"/>
        </a:p>
      </dgm:t>
    </dgm:pt>
    <dgm:pt modelId="{51501AFE-41EB-4493-AD85-AC784E69F52D}" type="parTrans" cxnId="{932A8B43-ED81-443B-8972-AAA8E1B2E6AE}">
      <dgm:prSet/>
      <dgm:spPr/>
      <dgm:t>
        <a:bodyPr/>
        <a:lstStyle/>
        <a:p>
          <a:endParaRPr lang="en-US"/>
        </a:p>
      </dgm:t>
    </dgm:pt>
    <dgm:pt modelId="{30BA870C-187D-431F-90BB-3FA340DC3670}" type="sibTrans" cxnId="{932A8B43-ED81-443B-8972-AAA8E1B2E6AE}">
      <dgm:prSet/>
      <dgm:spPr/>
      <dgm:t>
        <a:bodyPr/>
        <a:lstStyle/>
        <a:p>
          <a:endParaRPr lang="en-US"/>
        </a:p>
      </dgm:t>
    </dgm:pt>
    <dgm:pt modelId="{1C76C737-2F97-41F4-8282-FD0C7B8AA657}">
      <dgm:prSet/>
      <dgm:spPr>
        <a:solidFill>
          <a:srgbClr val="FFFFFF">
            <a:alpha val="90000"/>
          </a:srgbClr>
        </a:solidFill>
      </dgm:spPr>
      <dgm:t>
        <a:bodyPr/>
        <a:lstStyle/>
        <a:p>
          <a:pPr algn="justLow" rtl="1"/>
          <a:r>
            <a:rPr lang="ar-SA" b="1" dirty="0" smtClean="0">
              <a:solidFill>
                <a:schemeClr val="bg1"/>
              </a:solidFill>
              <a:cs typeface="B Yagut" pitchFamily="2" charset="-78"/>
            </a:rPr>
            <a:t>پاداشهاي برون زا (مالي)</a:t>
          </a:r>
          <a:endParaRPr lang="en-US" dirty="0"/>
        </a:p>
      </dgm:t>
    </dgm:pt>
    <dgm:pt modelId="{5A5430B9-1217-422D-8A3D-74E55B2A1409}" type="parTrans" cxnId="{5460E8AD-036F-49C2-8495-57523086B835}">
      <dgm:prSet/>
      <dgm:spPr/>
      <dgm:t>
        <a:bodyPr/>
        <a:lstStyle/>
        <a:p>
          <a:endParaRPr lang="en-US"/>
        </a:p>
      </dgm:t>
    </dgm:pt>
    <dgm:pt modelId="{3476BB27-7C30-47EF-A119-0DB1A57A90D7}" type="sibTrans" cxnId="{5460E8AD-036F-49C2-8495-57523086B835}">
      <dgm:prSet/>
      <dgm:spPr/>
      <dgm:t>
        <a:bodyPr/>
        <a:lstStyle/>
        <a:p>
          <a:endParaRPr lang="en-US"/>
        </a:p>
      </dgm:t>
    </dgm:pt>
    <dgm:pt modelId="{3DC83CD6-17C1-4B94-BCFE-C3086C53A1F1}">
      <dgm:prSet/>
      <dgm:spPr>
        <a:solidFill>
          <a:srgbClr val="FFFFFF">
            <a:alpha val="90000"/>
          </a:srgbClr>
        </a:solidFill>
      </dgm:spPr>
      <dgm:t>
        <a:bodyPr/>
        <a:lstStyle/>
        <a:p>
          <a:pPr algn="justLow" rtl="1"/>
          <a:r>
            <a:rPr lang="ar-SA" b="1" dirty="0" smtClean="0">
              <a:solidFill>
                <a:schemeClr val="bg1"/>
              </a:solidFill>
              <a:cs typeface="B Yagut" pitchFamily="2" charset="-78"/>
            </a:rPr>
            <a:t>مطيع نمودن كاركنان</a:t>
          </a:r>
          <a:endParaRPr lang="en-US" dirty="0"/>
        </a:p>
      </dgm:t>
    </dgm:pt>
    <dgm:pt modelId="{96D2999D-0743-4F8B-9D52-B6BEC9435BA6}" type="parTrans" cxnId="{7055D828-08AA-4C36-AAF8-45C87C6DB4B7}">
      <dgm:prSet/>
      <dgm:spPr/>
      <dgm:t>
        <a:bodyPr/>
        <a:lstStyle/>
        <a:p>
          <a:endParaRPr lang="en-US"/>
        </a:p>
      </dgm:t>
    </dgm:pt>
    <dgm:pt modelId="{1BA32E62-71C3-4B8F-BEF0-A58426C41CEE}" type="sibTrans" cxnId="{7055D828-08AA-4C36-AAF8-45C87C6DB4B7}">
      <dgm:prSet/>
      <dgm:spPr/>
      <dgm:t>
        <a:bodyPr/>
        <a:lstStyle/>
        <a:p>
          <a:endParaRPr lang="en-US"/>
        </a:p>
      </dgm:t>
    </dgm:pt>
    <dgm:pt modelId="{46EB203A-1FC4-435D-87B2-E2E18E0C1B22}">
      <dgm:prSet/>
      <dgm:spPr>
        <a:solidFill>
          <a:srgbClr val="FFFFFF">
            <a:alpha val="90000"/>
          </a:srgbClr>
        </a:solidFill>
      </dgm:spPr>
      <dgm:t>
        <a:bodyPr/>
        <a:lstStyle/>
        <a:p>
          <a:pPr algn="justLow" rtl="1"/>
          <a:r>
            <a:rPr lang="ar-SA" b="1" dirty="0" smtClean="0">
              <a:solidFill>
                <a:schemeClr val="bg1"/>
              </a:solidFill>
              <a:cs typeface="B Yagut" pitchFamily="2" charset="-78"/>
            </a:rPr>
            <a:t>قبضه كردن اطلاعات وقدرت</a:t>
          </a:r>
          <a:endParaRPr lang="en-US" dirty="0"/>
        </a:p>
      </dgm:t>
    </dgm:pt>
    <dgm:pt modelId="{F508C226-E17F-49F4-ABBC-61202DB158B0}" type="parTrans" cxnId="{55C6B8AB-38FB-45EF-9747-570083FBCDE5}">
      <dgm:prSet/>
      <dgm:spPr/>
      <dgm:t>
        <a:bodyPr/>
        <a:lstStyle/>
        <a:p>
          <a:endParaRPr lang="en-US"/>
        </a:p>
      </dgm:t>
    </dgm:pt>
    <dgm:pt modelId="{A6FF0C59-8915-4E89-B0D9-C83F7D455D5B}" type="sibTrans" cxnId="{55C6B8AB-38FB-45EF-9747-570083FBCDE5}">
      <dgm:prSet/>
      <dgm:spPr/>
      <dgm:t>
        <a:bodyPr/>
        <a:lstStyle/>
        <a:p>
          <a:endParaRPr lang="en-US"/>
        </a:p>
      </dgm:t>
    </dgm:pt>
    <dgm:pt modelId="{383CAB73-2696-434F-9A83-62A7539C9739}">
      <dgm:prSet/>
      <dgm:spPr>
        <a:solidFill>
          <a:srgbClr val="FFFFFF">
            <a:alpha val="90000"/>
          </a:srgbClr>
        </a:solidFill>
      </dgm:spPr>
      <dgm:t>
        <a:bodyPr/>
        <a:lstStyle/>
        <a:p>
          <a:pPr algn="justLow" rtl="1"/>
          <a:r>
            <a:rPr lang="ar-SA" b="1" smtClean="0">
              <a:solidFill>
                <a:schemeClr val="bg1"/>
              </a:solidFill>
              <a:cs typeface="B Yagut" pitchFamily="2" charset="-78"/>
            </a:rPr>
            <a:t>رهبـــري</a:t>
          </a:r>
          <a:endParaRPr lang="en-US"/>
        </a:p>
      </dgm:t>
    </dgm:pt>
    <dgm:pt modelId="{FBA7A78F-4D98-485B-831C-5711A426D912}" type="parTrans" cxnId="{B46A0E45-5BF8-432B-9560-1DB20398F577}">
      <dgm:prSet/>
      <dgm:spPr/>
      <dgm:t>
        <a:bodyPr/>
        <a:lstStyle/>
        <a:p>
          <a:endParaRPr lang="en-US"/>
        </a:p>
      </dgm:t>
    </dgm:pt>
    <dgm:pt modelId="{3D1FAA68-01A1-4289-BEC2-E47BC08190BC}" type="sibTrans" cxnId="{B46A0E45-5BF8-432B-9560-1DB20398F577}">
      <dgm:prSet/>
      <dgm:spPr/>
      <dgm:t>
        <a:bodyPr/>
        <a:lstStyle/>
        <a:p>
          <a:endParaRPr lang="en-US"/>
        </a:p>
      </dgm:t>
    </dgm:pt>
    <dgm:pt modelId="{2D85E702-6588-4E01-BD8F-F15C04FA4B84}">
      <dgm:prSet/>
      <dgm:spPr/>
      <dgm:t>
        <a:bodyPr/>
        <a:lstStyle/>
        <a:p>
          <a:pPr algn="justLow" rtl="1"/>
          <a:r>
            <a:rPr lang="ar-SA" b="1" dirty="0" smtClean="0">
              <a:solidFill>
                <a:schemeClr val="bg1"/>
              </a:solidFill>
              <a:cs typeface="B Yagut" pitchFamily="2" charset="-78"/>
            </a:rPr>
            <a:t>جستجوي فرصتها</a:t>
          </a:r>
          <a:endParaRPr lang="en-US" dirty="0"/>
        </a:p>
      </dgm:t>
    </dgm:pt>
    <dgm:pt modelId="{A5D17ED4-E3CE-4B86-A791-5E5DBAD42F79}" type="parTrans" cxnId="{365310C6-F70C-487C-AFA1-AF42897E93CB}">
      <dgm:prSet/>
      <dgm:spPr/>
      <dgm:t>
        <a:bodyPr/>
        <a:lstStyle/>
        <a:p>
          <a:endParaRPr lang="en-US"/>
        </a:p>
      </dgm:t>
    </dgm:pt>
    <dgm:pt modelId="{9362859A-4F70-4A54-A7CF-75A39239BBBC}" type="sibTrans" cxnId="{365310C6-F70C-487C-AFA1-AF42897E93CB}">
      <dgm:prSet/>
      <dgm:spPr/>
      <dgm:t>
        <a:bodyPr/>
        <a:lstStyle/>
        <a:p>
          <a:endParaRPr lang="en-US"/>
        </a:p>
      </dgm:t>
    </dgm:pt>
    <dgm:pt modelId="{240DFD17-8CB1-4D5D-ABC4-B3AACD93FF7F}">
      <dgm:prSet/>
      <dgm:spPr/>
      <dgm:t>
        <a:bodyPr/>
        <a:lstStyle/>
        <a:p>
          <a:pPr algn="justLow" rtl="1"/>
          <a:r>
            <a:rPr lang="ar-SA" b="1" dirty="0" smtClean="0">
              <a:solidFill>
                <a:schemeClr val="bg1"/>
              </a:solidFill>
              <a:cs typeface="B Yagut" pitchFamily="2" charset="-78"/>
            </a:rPr>
            <a:t>شناسايي انتظارات مشتريان</a:t>
          </a:r>
          <a:r>
            <a:rPr lang="ar-SA" dirty="0" smtClean="0">
              <a:solidFill>
                <a:schemeClr val="bg1"/>
              </a:solidFill>
              <a:cs typeface="B Yagut" pitchFamily="2" charset="-78"/>
            </a:rPr>
            <a:t> </a:t>
          </a:r>
          <a:endParaRPr lang="en-US" dirty="0"/>
        </a:p>
      </dgm:t>
    </dgm:pt>
    <dgm:pt modelId="{42AF1C72-F08C-4C9F-BE70-3F8E8AEC79D5}" type="parTrans" cxnId="{08D8DDA0-DEAD-4447-8721-D5F2C1B82F11}">
      <dgm:prSet/>
      <dgm:spPr/>
      <dgm:t>
        <a:bodyPr/>
        <a:lstStyle/>
        <a:p>
          <a:endParaRPr lang="en-US"/>
        </a:p>
      </dgm:t>
    </dgm:pt>
    <dgm:pt modelId="{BA655513-D034-47FC-9076-AED8F2B418EC}" type="sibTrans" cxnId="{08D8DDA0-DEAD-4447-8721-D5F2C1B82F11}">
      <dgm:prSet/>
      <dgm:spPr/>
      <dgm:t>
        <a:bodyPr/>
        <a:lstStyle/>
        <a:p>
          <a:endParaRPr lang="en-US"/>
        </a:p>
      </dgm:t>
    </dgm:pt>
    <dgm:pt modelId="{CACD7947-965E-46C3-AC8F-4CF1C3AF9D82}">
      <dgm:prSet/>
      <dgm:spPr/>
      <dgm:t>
        <a:bodyPr/>
        <a:lstStyle/>
        <a:p>
          <a:pPr algn="justLow" rtl="1"/>
          <a:r>
            <a:rPr lang="ar-SA" b="1" dirty="0" smtClean="0">
              <a:solidFill>
                <a:schemeClr val="bg1"/>
              </a:solidFill>
              <a:cs typeface="B Yagut" pitchFamily="2" charset="-78"/>
            </a:rPr>
            <a:t>همكاري محرك ومشترك باديگران</a:t>
          </a:r>
          <a:r>
            <a:rPr lang="ar-SA" dirty="0" smtClean="0">
              <a:solidFill>
                <a:schemeClr val="bg1"/>
              </a:solidFill>
              <a:cs typeface="B Yagut" pitchFamily="2" charset="-78"/>
            </a:rPr>
            <a:t> </a:t>
          </a:r>
          <a:endParaRPr lang="en-US" dirty="0"/>
        </a:p>
      </dgm:t>
    </dgm:pt>
    <dgm:pt modelId="{D52DEC23-74CC-4222-B6F6-7E60A95C698F}" type="parTrans" cxnId="{887345CA-FA1B-46BE-816F-A858CB98EF13}">
      <dgm:prSet/>
      <dgm:spPr/>
      <dgm:t>
        <a:bodyPr/>
        <a:lstStyle/>
        <a:p>
          <a:endParaRPr lang="en-US"/>
        </a:p>
      </dgm:t>
    </dgm:pt>
    <dgm:pt modelId="{D9738C4D-8DC0-4547-8217-DB099AF45B28}" type="sibTrans" cxnId="{887345CA-FA1B-46BE-816F-A858CB98EF13}">
      <dgm:prSet/>
      <dgm:spPr/>
      <dgm:t>
        <a:bodyPr/>
        <a:lstStyle/>
        <a:p>
          <a:endParaRPr lang="en-US"/>
        </a:p>
      </dgm:t>
    </dgm:pt>
    <dgm:pt modelId="{0B61B75A-F8D0-4591-8CBB-C79399FAF87C}">
      <dgm:prSet/>
      <dgm:spPr/>
      <dgm:t>
        <a:bodyPr/>
        <a:lstStyle/>
        <a:p>
          <a:pPr algn="justLow" rtl="1"/>
          <a:r>
            <a:rPr lang="ar-SA" b="1" dirty="0" smtClean="0">
              <a:solidFill>
                <a:schemeClr val="bg1"/>
              </a:solidFill>
              <a:cs typeface="B Yagut" pitchFamily="2" charset="-78"/>
            </a:rPr>
            <a:t>توسعه توان پيشگيري از ظهور مساله </a:t>
          </a:r>
          <a:endParaRPr lang="en-US" dirty="0"/>
        </a:p>
      </dgm:t>
    </dgm:pt>
    <dgm:pt modelId="{7825F2B3-6CB2-487D-A432-D56BB129983A}" type="parTrans" cxnId="{7D1AB80C-B2C3-448E-A162-18DF0B063E7B}">
      <dgm:prSet/>
      <dgm:spPr/>
      <dgm:t>
        <a:bodyPr/>
        <a:lstStyle/>
        <a:p>
          <a:endParaRPr lang="en-US"/>
        </a:p>
      </dgm:t>
    </dgm:pt>
    <dgm:pt modelId="{995720E4-34FA-4944-98E0-84FE443D6247}" type="sibTrans" cxnId="{7D1AB80C-B2C3-448E-A162-18DF0B063E7B}">
      <dgm:prSet/>
      <dgm:spPr/>
      <dgm:t>
        <a:bodyPr/>
        <a:lstStyle/>
        <a:p>
          <a:endParaRPr lang="en-US"/>
        </a:p>
      </dgm:t>
    </dgm:pt>
    <dgm:pt modelId="{22D189B5-C071-4FD4-A2DD-B3E1A866C494}">
      <dgm:prSet/>
      <dgm:spPr/>
      <dgm:t>
        <a:bodyPr/>
        <a:lstStyle/>
        <a:p>
          <a:pPr algn="justLow" rtl="1"/>
          <a:r>
            <a:rPr lang="ar-SA" b="1" dirty="0" smtClean="0">
              <a:solidFill>
                <a:schemeClr val="bg1"/>
              </a:solidFill>
              <a:cs typeface="B Yagut" pitchFamily="2" charset="-78"/>
            </a:rPr>
            <a:t>ظهور در نقش مربي براي آنها</a:t>
          </a:r>
          <a:r>
            <a:rPr lang="ar-SA" dirty="0" smtClean="0">
              <a:solidFill>
                <a:schemeClr val="bg1"/>
              </a:solidFill>
              <a:cs typeface="B Yagut" pitchFamily="2" charset="-78"/>
            </a:rPr>
            <a:t> </a:t>
          </a:r>
          <a:endParaRPr lang="en-US" dirty="0"/>
        </a:p>
      </dgm:t>
    </dgm:pt>
    <dgm:pt modelId="{009A39BC-D9D5-4DA2-A419-473CC78DB15A}" type="parTrans" cxnId="{E89313F7-C705-4E04-BD1D-3DF99FED5B46}">
      <dgm:prSet/>
      <dgm:spPr/>
      <dgm:t>
        <a:bodyPr/>
        <a:lstStyle/>
        <a:p>
          <a:endParaRPr lang="en-US"/>
        </a:p>
      </dgm:t>
    </dgm:pt>
    <dgm:pt modelId="{B5DAA8A5-8576-4FEE-84C5-02F73D269BB8}" type="sibTrans" cxnId="{E89313F7-C705-4E04-BD1D-3DF99FED5B46}">
      <dgm:prSet/>
      <dgm:spPr/>
      <dgm:t>
        <a:bodyPr/>
        <a:lstStyle/>
        <a:p>
          <a:endParaRPr lang="en-US"/>
        </a:p>
      </dgm:t>
    </dgm:pt>
    <dgm:pt modelId="{2D49EAE4-593A-4548-B769-60D286C1E8BC}">
      <dgm:prSet/>
      <dgm:spPr/>
      <dgm:t>
        <a:bodyPr/>
        <a:lstStyle/>
        <a:p>
          <a:pPr algn="justLow" rtl="1"/>
          <a:r>
            <a:rPr lang="ar-SA" b="1" dirty="0" smtClean="0">
              <a:solidFill>
                <a:schemeClr val="bg1"/>
              </a:solidFill>
              <a:cs typeface="B Yagut" pitchFamily="2" charset="-78"/>
            </a:rPr>
            <a:t>شرايط مساعد براي انجام عمل</a:t>
          </a:r>
          <a:r>
            <a:rPr lang="ar-SA" dirty="0" smtClean="0">
              <a:solidFill>
                <a:schemeClr val="bg1"/>
              </a:solidFill>
              <a:cs typeface="B Yagut" pitchFamily="2" charset="-78"/>
            </a:rPr>
            <a:t> </a:t>
          </a:r>
          <a:endParaRPr lang="en-US" dirty="0"/>
        </a:p>
      </dgm:t>
    </dgm:pt>
    <dgm:pt modelId="{2F225286-C61E-4B89-BA36-D1DA4108AE76}" type="parTrans" cxnId="{B8E318B8-ACA8-4F22-8013-E55C09B9118F}">
      <dgm:prSet/>
      <dgm:spPr/>
      <dgm:t>
        <a:bodyPr/>
        <a:lstStyle/>
        <a:p>
          <a:endParaRPr lang="en-US"/>
        </a:p>
      </dgm:t>
    </dgm:pt>
    <dgm:pt modelId="{6BFDBAB4-30F8-438D-889F-C0555406ADF6}" type="sibTrans" cxnId="{B8E318B8-ACA8-4F22-8013-E55C09B9118F}">
      <dgm:prSet/>
      <dgm:spPr/>
      <dgm:t>
        <a:bodyPr/>
        <a:lstStyle/>
        <a:p>
          <a:endParaRPr lang="en-US"/>
        </a:p>
      </dgm:t>
    </dgm:pt>
    <dgm:pt modelId="{10FFF319-429E-48EB-9AB4-D6C39E12A121}">
      <dgm:prSet/>
      <dgm:spPr/>
      <dgm:t>
        <a:bodyPr/>
        <a:lstStyle/>
        <a:p>
          <a:pPr algn="justLow" rtl="1"/>
          <a:r>
            <a:rPr lang="ar-SA" b="1" dirty="0" smtClean="0">
              <a:solidFill>
                <a:schemeClr val="bg1"/>
              </a:solidFill>
              <a:cs typeface="B Yagut" pitchFamily="2" charset="-78"/>
            </a:rPr>
            <a:t>تفكر چند بعدي</a:t>
          </a:r>
          <a:r>
            <a:rPr lang="ar-SA" dirty="0" smtClean="0">
              <a:solidFill>
                <a:schemeClr val="bg1"/>
              </a:solidFill>
              <a:cs typeface="B Yagut" pitchFamily="2" charset="-78"/>
            </a:rPr>
            <a:t> </a:t>
          </a:r>
          <a:endParaRPr lang="en-US" dirty="0"/>
        </a:p>
      </dgm:t>
    </dgm:pt>
    <dgm:pt modelId="{24BAE486-39DF-4A3E-B678-0CF8BD265174}" type="parTrans" cxnId="{FF3E6AFB-5A14-4AF5-8EAD-BB82BC78B689}">
      <dgm:prSet/>
      <dgm:spPr/>
      <dgm:t>
        <a:bodyPr/>
        <a:lstStyle/>
        <a:p>
          <a:endParaRPr lang="en-US"/>
        </a:p>
      </dgm:t>
    </dgm:pt>
    <dgm:pt modelId="{1A7F2DBF-E315-47BD-A8E8-4352D7B7FAAD}" type="sibTrans" cxnId="{FF3E6AFB-5A14-4AF5-8EAD-BB82BC78B689}">
      <dgm:prSet/>
      <dgm:spPr/>
      <dgm:t>
        <a:bodyPr/>
        <a:lstStyle/>
        <a:p>
          <a:endParaRPr lang="en-US"/>
        </a:p>
      </dgm:t>
    </dgm:pt>
    <dgm:pt modelId="{3FF9E2BD-CF38-4BC4-AD09-E379ED71E062}">
      <dgm:prSet/>
      <dgm:spPr/>
      <dgm:t>
        <a:bodyPr/>
        <a:lstStyle/>
        <a:p>
          <a:pPr algn="justLow" rtl="1"/>
          <a:r>
            <a:rPr lang="ar-SA" b="1" dirty="0" smtClean="0">
              <a:solidFill>
                <a:schemeClr val="bg1"/>
              </a:solidFill>
              <a:cs typeface="B Yagut" pitchFamily="2" charset="-78"/>
            </a:rPr>
            <a:t>هدايت كنندگي</a:t>
          </a:r>
          <a:endParaRPr lang="en-US" dirty="0"/>
        </a:p>
      </dgm:t>
    </dgm:pt>
    <dgm:pt modelId="{E7EC31CA-E482-4A65-864D-41E138181A58}" type="parTrans" cxnId="{16943B70-2AAB-469F-BAA8-CEDA851F32E7}">
      <dgm:prSet/>
      <dgm:spPr/>
      <dgm:t>
        <a:bodyPr/>
        <a:lstStyle/>
        <a:p>
          <a:endParaRPr lang="en-US"/>
        </a:p>
      </dgm:t>
    </dgm:pt>
    <dgm:pt modelId="{947E9DFE-2174-47C0-A247-7699FBB68EDD}" type="sibTrans" cxnId="{16943B70-2AAB-469F-BAA8-CEDA851F32E7}">
      <dgm:prSet/>
      <dgm:spPr/>
      <dgm:t>
        <a:bodyPr/>
        <a:lstStyle/>
        <a:p>
          <a:endParaRPr lang="en-US"/>
        </a:p>
      </dgm:t>
    </dgm:pt>
    <dgm:pt modelId="{5C3B5D08-E157-4439-A250-CD8578F9CB65}">
      <dgm:prSet/>
      <dgm:spPr/>
      <dgm:t>
        <a:bodyPr/>
        <a:lstStyle/>
        <a:p>
          <a:pPr algn="justLow" rtl="1"/>
          <a:r>
            <a:rPr lang="ar-SA" b="1" dirty="0" smtClean="0">
              <a:solidFill>
                <a:schemeClr val="bg1"/>
              </a:solidFill>
              <a:cs typeface="B Yagut" pitchFamily="2" charset="-78"/>
            </a:rPr>
            <a:t>پاداشهاي درون زا (انگيزش دورني)</a:t>
          </a:r>
          <a:endParaRPr lang="en-US" dirty="0"/>
        </a:p>
      </dgm:t>
    </dgm:pt>
    <dgm:pt modelId="{D5B3C227-EA99-4B63-A0FC-304A0E00A9DA}" type="parTrans" cxnId="{BF4E050E-8654-4F9B-8CA9-9CE858A45E77}">
      <dgm:prSet/>
      <dgm:spPr/>
      <dgm:t>
        <a:bodyPr/>
        <a:lstStyle/>
        <a:p>
          <a:endParaRPr lang="en-US"/>
        </a:p>
      </dgm:t>
    </dgm:pt>
    <dgm:pt modelId="{703273C4-A88B-4E72-BA41-7E1867498930}" type="sibTrans" cxnId="{BF4E050E-8654-4F9B-8CA9-9CE858A45E77}">
      <dgm:prSet/>
      <dgm:spPr/>
      <dgm:t>
        <a:bodyPr/>
        <a:lstStyle/>
        <a:p>
          <a:endParaRPr lang="en-US"/>
        </a:p>
      </dgm:t>
    </dgm:pt>
    <dgm:pt modelId="{5F0995AB-254E-409A-92EF-540E1AEF1999}">
      <dgm:prSet/>
      <dgm:spPr/>
      <dgm:t>
        <a:bodyPr/>
        <a:lstStyle/>
        <a:p>
          <a:pPr algn="justLow" rtl="1"/>
          <a:r>
            <a:rPr lang="ar-SA" b="1" dirty="0" smtClean="0">
              <a:solidFill>
                <a:schemeClr val="bg1"/>
              </a:solidFill>
              <a:cs typeface="B Yagut" pitchFamily="2" charset="-78"/>
            </a:rPr>
            <a:t>متعهد نمودن كاركنان</a:t>
          </a:r>
          <a:endParaRPr lang="en-US" dirty="0"/>
        </a:p>
      </dgm:t>
    </dgm:pt>
    <dgm:pt modelId="{3225F410-0522-4981-B188-C6C5086963EC}" type="parTrans" cxnId="{2A0CD832-B3ED-4FFC-B6FB-99B73BBAF95C}">
      <dgm:prSet/>
      <dgm:spPr/>
      <dgm:t>
        <a:bodyPr/>
        <a:lstStyle/>
        <a:p>
          <a:endParaRPr lang="en-US"/>
        </a:p>
      </dgm:t>
    </dgm:pt>
    <dgm:pt modelId="{DFA6C8C8-95E9-468D-B1D7-FB5E6F715151}" type="sibTrans" cxnId="{2A0CD832-B3ED-4FFC-B6FB-99B73BBAF95C}">
      <dgm:prSet/>
      <dgm:spPr/>
      <dgm:t>
        <a:bodyPr/>
        <a:lstStyle/>
        <a:p>
          <a:endParaRPr lang="en-US"/>
        </a:p>
      </dgm:t>
    </dgm:pt>
    <dgm:pt modelId="{D2CE1BC3-F331-4EA8-861C-2B75211CA4B7}">
      <dgm:prSet/>
      <dgm:spPr/>
      <dgm:t>
        <a:bodyPr/>
        <a:lstStyle/>
        <a:p>
          <a:pPr algn="justLow" rtl="1"/>
          <a:r>
            <a:rPr lang="ar-SA" b="1" dirty="0" smtClean="0">
              <a:solidFill>
                <a:schemeClr val="bg1"/>
              </a:solidFill>
              <a:cs typeface="B Yagut" pitchFamily="2" charset="-78"/>
            </a:rPr>
            <a:t>تقسيم دانش و قدرت باديگران</a:t>
          </a:r>
          <a:endParaRPr lang="en-US" dirty="0"/>
        </a:p>
      </dgm:t>
    </dgm:pt>
    <dgm:pt modelId="{8183FBF3-44C7-4566-B1A5-43B58275FF4E}" type="parTrans" cxnId="{D078AE4F-A665-4722-8CEC-B23ACBCF3A13}">
      <dgm:prSet/>
      <dgm:spPr/>
      <dgm:t>
        <a:bodyPr/>
        <a:lstStyle/>
        <a:p>
          <a:endParaRPr lang="en-US"/>
        </a:p>
      </dgm:t>
    </dgm:pt>
    <dgm:pt modelId="{9BE3E6F6-A24C-49E0-87BE-8C2BE7A1A919}" type="sibTrans" cxnId="{D078AE4F-A665-4722-8CEC-B23ACBCF3A13}">
      <dgm:prSet/>
      <dgm:spPr/>
      <dgm:t>
        <a:bodyPr/>
        <a:lstStyle/>
        <a:p>
          <a:endParaRPr lang="en-US"/>
        </a:p>
      </dgm:t>
    </dgm:pt>
    <dgm:pt modelId="{451EDB8D-AAD7-4DF3-A6E3-00E7513920BE}" type="pres">
      <dgm:prSet presAssocID="{F457EAEB-B36D-472A-93AF-2A637648786B}" presName="diagram" presStyleCnt="0">
        <dgm:presLayoutVars>
          <dgm:dir/>
          <dgm:animLvl val="lvl"/>
          <dgm:resizeHandles val="exact"/>
        </dgm:presLayoutVars>
      </dgm:prSet>
      <dgm:spPr/>
    </dgm:pt>
    <dgm:pt modelId="{0A844D58-B1B7-4CD8-A86A-B0BCA184C882}" type="pres">
      <dgm:prSet presAssocID="{522281E9-804E-4089-B533-4A1769F2A27B}" presName="compNode" presStyleCnt="0"/>
      <dgm:spPr/>
    </dgm:pt>
    <dgm:pt modelId="{A058D283-90D2-4A7F-A8CC-16AA12BB5D63}" type="pres">
      <dgm:prSet presAssocID="{522281E9-804E-4089-B533-4A1769F2A27B}" presName="childRect" presStyleLbl="bgAcc1" presStyleIdx="0" presStyleCnt="2" custScaleY="177493">
        <dgm:presLayoutVars>
          <dgm:bulletEnabled val="1"/>
        </dgm:presLayoutVars>
      </dgm:prSet>
      <dgm:spPr/>
      <dgm:t>
        <a:bodyPr/>
        <a:lstStyle/>
        <a:p>
          <a:endParaRPr lang="en-US"/>
        </a:p>
      </dgm:t>
    </dgm:pt>
    <dgm:pt modelId="{5321CABF-383E-4085-AF55-551A47EDCB95}" type="pres">
      <dgm:prSet presAssocID="{522281E9-804E-4089-B533-4A1769F2A27B}" presName="parentText" presStyleLbl="node1" presStyleIdx="0" presStyleCnt="0">
        <dgm:presLayoutVars>
          <dgm:chMax val="0"/>
          <dgm:bulletEnabled val="1"/>
        </dgm:presLayoutVars>
      </dgm:prSet>
      <dgm:spPr/>
      <dgm:t>
        <a:bodyPr/>
        <a:lstStyle/>
        <a:p>
          <a:endParaRPr lang="en-US"/>
        </a:p>
      </dgm:t>
    </dgm:pt>
    <dgm:pt modelId="{994542A7-DD5F-4E9E-B743-B5693F62F45F}" type="pres">
      <dgm:prSet presAssocID="{522281E9-804E-4089-B533-4A1769F2A27B}" presName="parentRect" presStyleLbl="alignNode1" presStyleIdx="0" presStyleCnt="2" custScaleY="35887" custLinFactNeighborY="96224"/>
      <dgm:spPr/>
      <dgm:t>
        <a:bodyPr/>
        <a:lstStyle/>
        <a:p>
          <a:endParaRPr lang="en-US"/>
        </a:p>
      </dgm:t>
    </dgm:pt>
    <dgm:pt modelId="{283867DE-502A-4E32-B22F-BC59FE92076E}" type="pres">
      <dgm:prSet presAssocID="{522281E9-804E-4089-B533-4A1769F2A27B}" presName="adorn" presStyleLbl="fgAccFollowNode1" presStyleIdx="0" presStyleCnt="2"/>
      <dgm:spPr>
        <a:noFill/>
        <a:ln>
          <a:noFill/>
        </a:ln>
      </dgm:spPr>
    </dgm:pt>
    <dgm:pt modelId="{301972F2-C0E0-4F6E-9302-A42BE6A9A776}" type="pres">
      <dgm:prSet presAssocID="{9D4B8E26-C514-417B-84B3-C035D07056CA}" presName="sibTrans" presStyleLbl="sibTrans2D1" presStyleIdx="0" presStyleCnt="0"/>
      <dgm:spPr/>
      <dgm:t>
        <a:bodyPr/>
        <a:lstStyle/>
        <a:p>
          <a:endParaRPr lang="en-US"/>
        </a:p>
      </dgm:t>
    </dgm:pt>
    <dgm:pt modelId="{4E9974B5-2D6B-4B08-8F5E-D8A8867F5856}" type="pres">
      <dgm:prSet presAssocID="{346D6244-55E5-4A81-B90F-299AEC32084E}" presName="compNode" presStyleCnt="0"/>
      <dgm:spPr/>
    </dgm:pt>
    <dgm:pt modelId="{6DD7ACD1-158E-4C73-BAEB-C430CD1B260D}" type="pres">
      <dgm:prSet presAssocID="{346D6244-55E5-4A81-B90F-299AEC32084E}" presName="childRect" presStyleLbl="bgAcc1" presStyleIdx="1" presStyleCnt="2" custScaleY="177493">
        <dgm:presLayoutVars>
          <dgm:bulletEnabled val="1"/>
        </dgm:presLayoutVars>
      </dgm:prSet>
      <dgm:spPr/>
      <dgm:t>
        <a:bodyPr/>
        <a:lstStyle/>
        <a:p>
          <a:endParaRPr lang="en-US"/>
        </a:p>
      </dgm:t>
    </dgm:pt>
    <dgm:pt modelId="{B43EB2B3-4390-4C3E-A686-EDDB28BA45D8}" type="pres">
      <dgm:prSet presAssocID="{346D6244-55E5-4A81-B90F-299AEC32084E}" presName="parentText" presStyleLbl="node1" presStyleIdx="0" presStyleCnt="0">
        <dgm:presLayoutVars>
          <dgm:chMax val="0"/>
          <dgm:bulletEnabled val="1"/>
        </dgm:presLayoutVars>
      </dgm:prSet>
      <dgm:spPr/>
      <dgm:t>
        <a:bodyPr/>
        <a:lstStyle/>
        <a:p>
          <a:endParaRPr lang="en-US"/>
        </a:p>
      </dgm:t>
    </dgm:pt>
    <dgm:pt modelId="{22B3CC44-0C35-44E5-8B42-924566682C86}" type="pres">
      <dgm:prSet presAssocID="{346D6244-55E5-4A81-B90F-299AEC32084E}" presName="parentRect" presStyleLbl="alignNode1" presStyleIdx="1" presStyleCnt="2" custAng="10800000" custFlipVert="1" custScaleX="106134" custScaleY="35887" custLinFactNeighborX="-2802" custLinFactNeighborY="57342"/>
      <dgm:spPr>
        <a:prstGeom prst="homePlate">
          <a:avLst/>
        </a:prstGeom>
      </dgm:spPr>
      <dgm:t>
        <a:bodyPr/>
        <a:lstStyle/>
        <a:p>
          <a:endParaRPr lang="en-US"/>
        </a:p>
      </dgm:t>
    </dgm:pt>
    <dgm:pt modelId="{6D5509AB-BB8B-47B4-8BBD-434464848042}" type="pres">
      <dgm:prSet presAssocID="{346D6244-55E5-4A81-B90F-299AEC32084E}" presName="adorn" presStyleLbl="fgAccFollowNode1" presStyleIdx="1" presStyleCnt="2"/>
      <dgm:spPr>
        <a:noFill/>
        <a:ln>
          <a:noFill/>
        </a:ln>
      </dgm:spPr>
    </dgm:pt>
  </dgm:ptLst>
  <dgm:cxnLst>
    <dgm:cxn modelId="{EF055621-2DDD-43B1-984E-9E1E20A471AB}" type="presOf" srcId="{346D6244-55E5-4A81-B90F-299AEC32084E}" destId="{22B3CC44-0C35-44E5-8B42-924566682C86}" srcOrd="1" destOrd="0" presId="urn:microsoft.com/office/officeart/2005/8/layout/bList2"/>
    <dgm:cxn modelId="{3F8E8854-1751-48F5-B8CB-D4A39ED28A25}" type="presOf" srcId="{5C3B5D08-E157-4439-A250-CD8578F9CB65}" destId="{A058D283-90D2-4A7F-A8CC-16AA12BB5D63}" srcOrd="0" destOrd="9" presId="urn:microsoft.com/office/officeart/2005/8/layout/bList2"/>
    <dgm:cxn modelId="{8E8DA47B-8D31-4532-8C12-69E43EAE5DF2}" type="presOf" srcId="{7209DEFE-F479-4250-8A03-BDD1A85820F5}" destId="{6DD7ACD1-158E-4C73-BAEB-C430CD1B260D}" srcOrd="0" destOrd="7" presId="urn:microsoft.com/office/officeart/2005/8/layout/bList2"/>
    <dgm:cxn modelId="{B8E318B8-ACA8-4F22-8013-E55C09B9118F}" srcId="{522281E9-804E-4089-B533-4A1769F2A27B}" destId="{2D49EAE4-593A-4548-B769-60D286C1E8BC}" srcOrd="6" destOrd="0" parTransId="{2F225286-C61E-4B89-BA36-D1DA4108AE76}" sibTransId="{6BFDBAB4-30F8-438D-889F-C0555406ADF6}"/>
    <dgm:cxn modelId="{3479145F-69EE-45AB-9086-1375C2CCF57F}" srcId="{346D6244-55E5-4A81-B90F-299AEC32084E}" destId="{8D2D9E03-4A3C-41FD-9D8E-6D11B337C290}" srcOrd="4" destOrd="0" parTransId="{DA81137E-C2A7-4389-9CCA-1BFC1A026B8B}" sibTransId="{FBCA2BA9-AEE9-426F-85D0-03BCF87DE04F}"/>
    <dgm:cxn modelId="{B5597836-889B-4EFA-BA03-B021F790ED0E}" type="presOf" srcId="{8D2D9E03-4A3C-41FD-9D8E-6D11B337C290}" destId="{6DD7ACD1-158E-4C73-BAEB-C430CD1B260D}" srcOrd="0" destOrd="4" presId="urn:microsoft.com/office/officeart/2005/8/layout/bList2"/>
    <dgm:cxn modelId="{365310C6-F70C-487C-AFA1-AF42897E93CB}" srcId="{522281E9-804E-4089-B533-4A1769F2A27B}" destId="{2D85E702-6588-4E01-BD8F-F15C04FA4B84}" srcOrd="1" destOrd="0" parTransId="{A5D17ED4-E3CE-4B86-A791-5E5DBAD42F79}" sibTransId="{9362859A-4F70-4A54-A7CF-75A39239BBBC}"/>
    <dgm:cxn modelId="{E9E8BE87-AE58-4D1F-968F-3FAEEE371E66}" type="presOf" srcId="{3FF9E2BD-CF38-4BC4-AD09-E379ED71E062}" destId="{A058D283-90D2-4A7F-A8CC-16AA12BB5D63}" srcOrd="0" destOrd="8" presId="urn:microsoft.com/office/officeart/2005/8/layout/bList2"/>
    <dgm:cxn modelId="{42E7749C-1F56-473A-A21D-26DEC7D85693}" type="presOf" srcId="{9D4B8E26-C514-417B-84B3-C035D07056CA}" destId="{301972F2-C0E0-4F6E-9302-A42BE6A9A776}" srcOrd="0" destOrd="0" presId="urn:microsoft.com/office/officeart/2005/8/layout/bList2"/>
    <dgm:cxn modelId="{CDCAB40E-39D9-404C-8E99-2CB47C1DBC28}" srcId="{F457EAEB-B36D-472A-93AF-2A637648786B}" destId="{522281E9-804E-4089-B533-4A1769F2A27B}" srcOrd="0" destOrd="0" parTransId="{A8932105-9AB4-4E4F-BAA3-7CF1990B1EB9}" sibTransId="{9D4B8E26-C514-417B-84B3-C035D07056CA}"/>
    <dgm:cxn modelId="{418CC0CF-1507-4C42-8A0B-17536810002E}" type="presOf" srcId="{CACD7947-965E-46C3-AC8F-4CF1C3AF9D82}" destId="{A058D283-90D2-4A7F-A8CC-16AA12BB5D63}" srcOrd="0" destOrd="3" presId="urn:microsoft.com/office/officeart/2005/8/layout/bList2"/>
    <dgm:cxn modelId="{1E2EF01E-1E2B-403B-9124-829D46D7A41A}" type="presOf" srcId="{D2CE1BC3-F331-4EA8-861C-2B75211CA4B7}" destId="{A058D283-90D2-4A7F-A8CC-16AA12BB5D63}" srcOrd="0" destOrd="11" presId="urn:microsoft.com/office/officeart/2005/8/layout/bList2"/>
    <dgm:cxn modelId="{AD62621F-1A5D-40BC-BF94-307480914878}" srcId="{346D6244-55E5-4A81-B90F-299AEC32084E}" destId="{6C8171FA-0867-4494-8D52-7EF69A656258}" srcOrd="2" destOrd="0" parTransId="{55DBB1DF-F9E8-46F9-99C4-85FEFFB874EB}" sibTransId="{9392CF4F-D573-41EF-87F4-DA5165AC608D}"/>
    <dgm:cxn modelId="{F544BF70-7CBC-470E-9670-483A0050AEE0}" type="presOf" srcId="{46EB203A-1FC4-435D-87B2-E2E18E0C1B22}" destId="{6DD7ACD1-158E-4C73-BAEB-C430CD1B260D}" srcOrd="0" destOrd="11" presId="urn:microsoft.com/office/officeart/2005/8/layout/bList2"/>
    <dgm:cxn modelId="{3A33038A-5341-4452-BA1F-EEA5B65064A6}" srcId="{346D6244-55E5-4A81-B90F-299AEC32084E}" destId="{7209DEFE-F479-4250-8A03-BDD1A85820F5}" srcOrd="7" destOrd="0" parTransId="{C5A1F537-890C-4CE5-9F12-777F4AAE642A}" sibTransId="{7CC2EB92-4AE6-4B00-9EC8-5F576413D50F}"/>
    <dgm:cxn modelId="{DBC89417-A521-4107-87CF-FDC5D91DBAA9}" type="presOf" srcId="{2D49EAE4-593A-4548-B769-60D286C1E8BC}" destId="{A058D283-90D2-4A7F-A8CC-16AA12BB5D63}" srcOrd="0" destOrd="6" presId="urn:microsoft.com/office/officeart/2005/8/layout/bList2"/>
    <dgm:cxn modelId="{BDC0213C-18AB-4790-8F22-D43F1A7090E7}" type="presOf" srcId="{6C8171FA-0867-4494-8D52-7EF69A656258}" destId="{6DD7ACD1-158E-4C73-BAEB-C430CD1B260D}" srcOrd="0" destOrd="2" presId="urn:microsoft.com/office/officeart/2005/8/layout/bList2"/>
    <dgm:cxn modelId="{2A0CD832-B3ED-4FFC-B6FB-99B73BBAF95C}" srcId="{522281E9-804E-4089-B533-4A1769F2A27B}" destId="{5F0995AB-254E-409A-92EF-540E1AEF1999}" srcOrd="10" destOrd="0" parTransId="{3225F410-0522-4981-B188-C6C5086963EC}" sibTransId="{DFA6C8C8-95E9-468D-B1D7-FB5E6F715151}"/>
    <dgm:cxn modelId="{D81E91C9-D0FF-4DBE-A77E-6CE05C199286}" type="presOf" srcId="{0B61B75A-F8D0-4591-8CBB-C79399FAF87C}" destId="{A058D283-90D2-4A7F-A8CC-16AA12BB5D63}" srcOrd="0" destOrd="4" presId="urn:microsoft.com/office/officeart/2005/8/layout/bList2"/>
    <dgm:cxn modelId="{5598561F-6A11-4BFA-9FBE-F363E1A0C351}" type="presOf" srcId="{240DFD17-8CB1-4D5D-ABC4-B3AACD93FF7F}" destId="{A058D283-90D2-4A7F-A8CC-16AA12BB5D63}" srcOrd="0" destOrd="2" presId="urn:microsoft.com/office/officeart/2005/8/layout/bList2"/>
    <dgm:cxn modelId="{49E35F2D-C189-4901-B7FA-E1C5370B0A4C}" type="presOf" srcId="{DD019C29-5B4F-46D9-817D-50E3B589196E}" destId="{6DD7ACD1-158E-4C73-BAEB-C430CD1B260D}" srcOrd="0" destOrd="6" presId="urn:microsoft.com/office/officeart/2005/8/layout/bList2"/>
    <dgm:cxn modelId="{777ABB37-2575-4C7D-996E-E270D104F6E4}" srcId="{346D6244-55E5-4A81-B90F-299AEC32084E}" destId="{DD019C29-5B4F-46D9-817D-50E3B589196E}" srcOrd="6" destOrd="0" parTransId="{0D112205-7832-4EBC-A138-18D38B2A4093}" sibTransId="{C0268BB0-4756-490B-88D1-57D0A769A5FE}"/>
    <dgm:cxn modelId="{0304383E-52A2-471B-8E04-52B8FF0D0084}" type="presOf" srcId="{E1A18354-B6E4-4380-A2D0-AE352C6EC57E}" destId="{6DD7ACD1-158E-4C73-BAEB-C430CD1B260D}" srcOrd="0" destOrd="5" presId="urn:microsoft.com/office/officeart/2005/8/layout/bList2"/>
    <dgm:cxn modelId="{020CCCC1-56EC-402A-AE8A-F30580C69084}" type="presOf" srcId="{3DC83CD6-17C1-4B94-BCFE-C3086C53A1F1}" destId="{6DD7ACD1-158E-4C73-BAEB-C430CD1B260D}" srcOrd="0" destOrd="10" presId="urn:microsoft.com/office/officeart/2005/8/layout/bList2"/>
    <dgm:cxn modelId="{8FC5D677-618E-49B8-9D62-6DE86C9070E2}" srcId="{F457EAEB-B36D-472A-93AF-2A637648786B}" destId="{346D6244-55E5-4A81-B90F-299AEC32084E}" srcOrd="1" destOrd="0" parTransId="{DA62A863-7F49-48C7-851E-ACB7D513AF24}" sibTransId="{146D7594-A92F-480B-A0B7-E7482E1E9A33}"/>
    <dgm:cxn modelId="{F3B14D81-AB02-4541-9AEE-D99D11010FF3}" type="presOf" srcId="{10FFF319-429E-48EB-9AB4-D6C39E12A121}" destId="{A058D283-90D2-4A7F-A8CC-16AA12BB5D63}" srcOrd="0" destOrd="7" presId="urn:microsoft.com/office/officeart/2005/8/layout/bList2"/>
    <dgm:cxn modelId="{BE88F317-B182-40FE-9EBB-C58AC5C7DC25}" type="presOf" srcId="{383CAB73-2696-434F-9A83-62A7539C9739}" destId="{A058D283-90D2-4A7F-A8CC-16AA12BB5D63}" srcOrd="0" destOrd="0" presId="urn:microsoft.com/office/officeart/2005/8/layout/bList2"/>
    <dgm:cxn modelId="{7055D828-08AA-4C36-AAF8-45C87C6DB4B7}" srcId="{346D6244-55E5-4A81-B90F-299AEC32084E}" destId="{3DC83CD6-17C1-4B94-BCFE-C3086C53A1F1}" srcOrd="10" destOrd="0" parTransId="{96D2999D-0743-4F8B-9D52-B6BEC9435BA6}" sibTransId="{1BA32E62-71C3-4B8F-BEF0-A58426C41CEE}"/>
    <dgm:cxn modelId="{277F61F8-37CA-40E9-85F6-960FE8EED989}" type="presOf" srcId="{522281E9-804E-4089-B533-4A1769F2A27B}" destId="{5321CABF-383E-4085-AF55-551A47EDCB95}" srcOrd="0" destOrd="0" presId="urn:microsoft.com/office/officeart/2005/8/layout/bList2"/>
    <dgm:cxn modelId="{D078AE4F-A665-4722-8CEC-B23ACBCF3A13}" srcId="{522281E9-804E-4089-B533-4A1769F2A27B}" destId="{D2CE1BC3-F331-4EA8-861C-2B75211CA4B7}" srcOrd="11" destOrd="0" parTransId="{8183FBF3-44C7-4566-B1A5-43B58275FF4E}" sibTransId="{9BE3E6F6-A24C-49E0-87BE-8C2BE7A1A919}"/>
    <dgm:cxn modelId="{2F624C41-37A8-4865-8997-847CB5B46244}" type="presOf" srcId="{BA067344-7F50-4892-AA08-54EA75EF1CB4}" destId="{6DD7ACD1-158E-4C73-BAEB-C430CD1B260D}" srcOrd="0" destOrd="1" presId="urn:microsoft.com/office/officeart/2005/8/layout/bList2"/>
    <dgm:cxn modelId="{16943B70-2AAB-469F-BAA8-CEDA851F32E7}" srcId="{522281E9-804E-4089-B533-4A1769F2A27B}" destId="{3FF9E2BD-CF38-4BC4-AD09-E379ED71E062}" srcOrd="8" destOrd="0" parTransId="{E7EC31CA-E482-4A65-864D-41E138181A58}" sibTransId="{947E9DFE-2174-47C0-A247-7699FBB68EDD}"/>
    <dgm:cxn modelId="{2B166AA2-7401-4E0F-BAB3-C160F4D029CC}" type="presOf" srcId="{346D6244-55E5-4A81-B90F-299AEC32084E}" destId="{B43EB2B3-4390-4C3E-A686-EDDB28BA45D8}" srcOrd="0" destOrd="0" presId="urn:microsoft.com/office/officeart/2005/8/layout/bList2"/>
    <dgm:cxn modelId="{1AD84FED-D611-4C72-92AA-F2943BDA01D3}" type="presOf" srcId="{1C76C737-2F97-41F4-8282-FD0C7B8AA657}" destId="{6DD7ACD1-158E-4C73-BAEB-C430CD1B260D}" srcOrd="0" destOrd="9" presId="urn:microsoft.com/office/officeart/2005/8/layout/bList2"/>
    <dgm:cxn modelId="{BF4E050E-8654-4F9B-8CA9-9CE858A45E77}" srcId="{522281E9-804E-4089-B533-4A1769F2A27B}" destId="{5C3B5D08-E157-4439-A250-CD8578F9CB65}" srcOrd="9" destOrd="0" parTransId="{D5B3C227-EA99-4B63-A0FC-304A0E00A9DA}" sibTransId="{703273C4-A88B-4E72-BA41-7E1867498930}"/>
    <dgm:cxn modelId="{32B20DA4-6BD0-40E3-98A9-61292530D25C}" type="presOf" srcId="{9E698C9E-2252-4DB5-B02F-CAF4DA07226E}" destId="{6DD7ACD1-158E-4C73-BAEB-C430CD1B260D}" srcOrd="0" destOrd="0" presId="urn:microsoft.com/office/officeart/2005/8/layout/bList2"/>
    <dgm:cxn modelId="{25082A6F-F688-40BE-9477-72EC1D871EB6}" type="presOf" srcId="{82CD3E2D-5F71-4D0F-B672-3E8545CBA23F}" destId="{6DD7ACD1-158E-4C73-BAEB-C430CD1B260D}" srcOrd="0" destOrd="3" presId="urn:microsoft.com/office/officeart/2005/8/layout/bList2"/>
    <dgm:cxn modelId="{887345CA-FA1B-46BE-816F-A858CB98EF13}" srcId="{522281E9-804E-4089-B533-4A1769F2A27B}" destId="{CACD7947-965E-46C3-AC8F-4CF1C3AF9D82}" srcOrd="3" destOrd="0" parTransId="{D52DEC23-74CC-4222-B6F6-7E60A95C698F}" sibTransId="{D9738C4D-8DC0-4547-8217-DB099AF45B28}"/>
    <dgm:cxn modelId="{5460E8AD-036F-49C2-8495-57523086B835}" srcId="{346D6244-55E5-4A81-B90F-299AEC32084E}" destId="{1C76C737-2F97-41F4-8282-FD0C7B8AA657}" srcOrd="9" destOrd="0" parTransId="{5A5430B9-1217-422D-8A3D-74E55B2A1409}" sibTransId="{3476BB27-7C30-47EF-A119-0DB1A57A90D7}"/>
    <dgm:cxn modelId="{55C6B8AB-38FB-45EF-9747-570083FBCDE5}" srcId="{346D6244-55E5-4A81-B90F-299AEC32084E}" destId="{46EB203A-1FC4-435D-87B2-E2E18E0C1B22}" srcOrd="11" destOrd="0" parTransId="{F508C226-E17F-49F4-ABBC-61202DB158B0}" sibTransId="{A6FF0C59-8915-4E89-B0D9-C83F7D455D5B}"/>
    <dgm:cxn modelId="{FF3E6AFB-5A14-4AF5-8EAD-BB82BC78B689}" srcId="{522281E9-804E-4089-B533-4A1769F2A27B}" destId="{10FFF319-429E-48EB-9AB4-D6C39E12A121}" srcOrd="7" destOrd="0" parTransId="{24BAE486-39DF-4A3E-B678-0CF8BD265174}" sibTransId="{1A7F2DBF-E315-47BD-A8E8-4352D7B7FAAD}"/>
    <dgm:cxn modelId="{ACADF0F8-D2CB-4E2B-BA3F-F53021EF6CCC}" type="presOf" srcId="{8C97BCDF-EEA4-4A85-AF10-5C3102DF603A}" destId="{6DD7ACD1-158E-4C73-BAEB-C430CD1B260D}" srcOrd="0" destOrd="8" presId="urn:microsoft.com/office/officeart/2005/8/layout/bList2"/>
    <dgm:cxn modelId="{E89313F7-C705-4E04-BD1D-3DF99FED5B46}" srcId="{522281E9-804E-4089-B533-4A1769F2A27B}" destId="{22D189B5-C071-4FD4-A2DD-B3E1A866C494}" srcOrd="5" destOrd="0" parTransId="{009A39BC-D9D5-4DA2-A419-473CC78DB15A}" sibTransId="{B5DAA8A5-8576-4FEE-84C5-02F73D269BB8}"/>
    <dgm:cxn modelId="{635475AE-6BF5-43E9-8A6F-BD4052772E32}" type="presOf" srcId="{2D85E702-6588-4E01-BD8F-F15C04FA4B84}" destId="{A058D283-90D2-4A7F-A8CC-16AA12BB5D63}" srcOrd="0" destOrd="1" presId="urn:microsoft.com/office/officeart/2005/8/layout/bList2"/>
    <dgm:cxn modelId="{E7B01DD8-CE3E-4CA7-8F81-B83D3CD40467}" srcId="{346D6244-55E5-4A81-B90F-299AEC32084E}" destId="{9E698C9E-2252-4DB5-B02F-CAF4DA07226E}" srcOrd="0" destOrd="0" parTransId="{98C58A74-6AA5-4AF2-86F5-27F639DB9966}" sibTransId="{1E4841E2-37E7-448E-9359-01C2541E838A}"/>
    <dgm:cxn modelId="{C249AE3A-BC2F-44DA-8406-10E4946A4D27}" type="presOf" srcId="{F457EAEB-B36D-472A-93AF-2A637648786B}" destId="{451EDB8D-AAD7-4DF3-A6E3-00E7513920BE}" srcOrd="0" destOrd="0" presId="urn:microsoft.com/office/officeart/2005/8/layout/bList2"/>
    <dgm:cxn modelId="{08D8DDA0-DEAD-4447-8721-D5F2C1B82F11}" srcId="{522281E9-804E-4089-B533-4A1769F2A27B}" destId="{240DFD17-8CB1-4D5D-ABC4-B3AACD93FF7F}" srcOrd="2" destOrd="0" parTransId="{42AF1C72-F08C-4C9F-BE70-3F8E8AEC79D5}" sibTransId="{BA655513-D034-47FC-9076-AED8F2B418EC}"/>
    <dgm:cxn modelId="{D90FF1D2-9D17-4EDF-808B-573C1F4D45F4}" type="presOf" srcId="{522281E9-804E-4089-B533-4A1769F2A27B}" destId="{994542A7-DD5F-4E9E-B743-B5693F62F45F}" srcOrd="1" destOrd="0" presId="urn:microsoft.com/office/officeart/2005/8/layout/bList2"/>
    <dgm:cxn modelId="{7D1AB80C-B2C3-448E-A162-18DF0B063E7B}" srcId="{522281E9-804E-4089-B533-4A1769F2A27B}" destId="{0B61B75A-F8D0-4591-8CBB-C79399FAF87C}" srcOrd="4" destOrd="0" parTransId="{7825F2B3-6CB2-487D-A432-D56BB129983A}" sibTransId="{995720E4-34FA-4944-98E0-84FE443D6247}"/>
    <dgm:cxn modelId="{728A81C4-F69A-4441-9FDB-52FCC57395DE}" srcId="{346D6244-55E5-4A81-B90F-299AEC32084E}" destId="{BA067344-7F50-4892-AA08-54EA75EF1CB4}" srcOrd="1" destOrd="0" parTransId="{581AA8ED-8C3C-492F-9544-3A2B50134F25}" sibTransId="{9C5FA073-A862-4363-8657-FC3CE079048B}"/>
    <dgm:cxn modelId="{D8E24D58-A204-4944-8EC6-2B274FDE0FC0}" srcId="{346D6244-55E5-4A81-B90F-299AEC32084E}" destId="{82CD3E2D-5F71-4D0F-B672-3E8545CBA23F}" srcOrd="3" destOrd="0" parTransId="{22CDDEEA-F3F0-4229-BAE4-AF8D3C9BBDD0}" sibTransId="{7093CBF3-8B20-4E4E-B24A-9F732F857482}"/>
    <dgm:cxn modelId="{6C8C3194-7EC3-43B7-A970-E9EC447CD4D8}" srcId="{346D6244-55E5-4A81-B90F-299AEC32084E}" destId="{E1A18354-B6E4-4380-A2D0-AE352C6EC57E}" srcOrd="5" destOrd="0" parTransId="{9376FA68-6B88-4961-A7BB-8DA2D244BD2C}" sibTransId="{3F073978-DA87-49A8-AA3A-CBF360DEA735}"/>
    <dgm:cxn modelId="{E30AD503-2AFB-4A43-A565-616E3BCBC0E9}" type="presOf" srcId="{22D189B5-C071-4FD4-A2DD-B3E1A866C494}" destId="{A058D283-90D2-4A7F-A8CC-16AA12BB5D63}" srcOrd="0" destOrd="5" presId="urn:microsoft.com/office/officeart/2005/8/layout/bList2"/>
    <dgm:cxn modelId="{C4FCE44D-CB0B-49BD-9563-5E3CACCA9FBB}" type="presOf" srcId="{5F0995AB-254E-409A-92EF-540E1AEF1999}" destId="{A058D283-90D2-4A7F-A8CC-16AA12BB5D63}" srcOrd="0" destOrd="10" presId="urn:microsoft.com/office/officeart/2005/8/layout/bList2"/>
    <dgm:cxn modelId="{B46A0E45-5BF8-432B-9560-1DB20398F577}" srcId="{522281E9-804E-4089-B533-4A1769F2A27B}" destId="{383CAB73-2696-434F-9A83-62A7539C9739}" srcOrd="0" destOrd="0" parTransId="{FBA7A78F-4D98-485B-831C-5711A426D912}" sibTransId="{3D1FAA68-01A1-4289-BEC2-E47BC08190BC}"/>
    <dgm:cxn modelId="{932A8B43-ED81-443B-8972-AAA8E1B2E6AE}" srcId="{346D6244-55E5-4A81-B90F-299AEC32084E}" destId="{8C97BCDF-EEA4-4A85-AF10-5C3102DF603A}" srcOrd="8" destOrd="0" parTransId="{51501AFE-41EB-4493-AD85-AC784E69F52D}" sibTransId="{30BA870C-187D-431F-90BB-3FA340DC3670}"/>
    <dgm:cxn modelId="{CDBC9094-18B5-4CF3-BBD6-24257DAFE640}" type="presParOf" srcId="{451EDB8D-AAD7-4DF3-A6E3-00E7513920BE}" destId="{0A844D58-B1B7-4CD8-A86A-B0BCA184C882}" srcOrd="0" destOrd="0" presId="urn:microsoft.com/office/officeart/2005/8/layout/bList2"/>
    <dgm:cxn modelId="{330D1EF0-3817-43E7-BE03-FBA59192B6ED}" type="presParOf" srcId="{0A844D58-B1B7-4CD8-A86A-B0BCA184C882}" destId="{A058D283-90D2-4A7F-A8CC-16AA12BB5D63}" srcOrd="0" destOrd="0" presId="urn:microsoft.com/office/officeart/2005/8/layout/bList2"/>
    <dgm:cxn modelId="{7882D31F-1E1D-4787-AFBC-B37540280050}" type="presParOf" srcId="{0A844D58-B1B7-4CD8-A86A-B0BCA184C882}" destId="{5321CABF-383E-4085-AF55-551A47EDCB95}" srcOrd="1" destOrd="0" presId="urn:microsoft.com/office/officeart/2005/8/layout/bList2"/>
    <dgm:cxn modelId="{FE65BBA6-0F9F-4953-938E-1C31B96F0E26}" type="presParOf" srcId="{0A844D58-B1B7-4CD8-A86A-B0BCA184C882}" destId="{994542A7-DD5F-4E9E-B743-B5693F62F45F}" srcOrd="2" destOrd="0" presId="urn:microsoft.com/office/officeart/2005/8/layout/bList2"/>
    <dgm:cxn modelId="{D66FFBCC-56CF-4475-8709-A5A39A5DE660}" type="presParOf" srcId="{0A844D58-B1B7-4CD8-A86A-B0BCA184C882}" destId="{283867DE-502A-4E32-B22F-BC59FE92076E}" srcOrd="3" destOrd="0" presId="urn:microsoft.com/office/officeart/2005/8/layout/bList2"/>
    <dgm:cxn modelId="{1F1B7E59-A292-4DD5-9D4A-5028AD7635C5}" type="presParOf" srcId="{451EDB8D-AAD7-4DF3-A6E3-00E7513920BE}" destId="{301972F2-C0E0-4F6E-9302-A42BE6A9A776}" srcOrd="1" destOrd="0" presId="urn:microsoft.com/office/officeart/2005/8/layout/bList2"/>
    <dgm:cxn modelId="{4B7B8AB0-925F-4CFF-862E-C04A8A1B1CC4}" type="presParOf" srcId="{451EDB8D-AAD7-4DF3-A6E3-00E7513920BE}" destId="{4E9974B5-2D6B-4B08-8F5E-D8A8867F5856}" srcOrd="2" destOrd="0" presId="urn:microsoft.com/office/officeart/2005/8/layout/bList2"/>
    <dgm:cxn modelId="{DA5BFEDE-29E7-499C-AA1E-1BA1FA7B960D}" type="presParOf" srcId="{4E9974B5-2D6B-4B08-8F5E-D8A8867F5856}" destId="{6DD7ACD1-158E-4C73-BAEB-C430CD1B260D}" srcOrd="0" destOrd="0" presId="urn:microsoft.com/office/officeart/2005/8/layout/bList2"/>
    <dgm:cxn modelId="{EF7C9B6B-7CD0-440B-9161-B2B91AC5955B}" type="presParOf" srcId="{4E9974B5-2D6B-4B08-8F5E-D8A8867F5856}" destId="{B43EB2B3-4390-4C3E-A686-EDDB28BA45D8}" srcOrd="1" destOrd="0" presId="urn:microsoft.com/office/officeart/2005/8/layout/bList2"/>
    <dgm:cxn modelId="{B6F0341F-1FF2-4C39-8CE7-A86B3E21A7DB}" type="presParOf" srcId="{4E9974B5-2D6B-4B08-8F5E-D8A8867F5856}" destId="{22B3CC44-0C35-44E5-8B42-924566682C86}" srcOrd="2" destOrd="0" presId="urn:microsoft.com/office/officeart/2005/8/layout/bList2"/>
    <dgm:cxn modelId="{3C1EDB76-4F00-4221-8EAC-3EB11BFDECC4}" type="presParOf" srcId="{4E9974B5-2D6B-4B08-8F5E-D8A8867F5856}" destId="{6D5509AB-BB8B-47B4-8BBD-434464848042}" srcOrd="3" destOrd="0" presId="urn:microsoft.com/office/officeart/2005/8/layout/b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457EAEB-B36D-472A-93AF-2A637648786B}" type="doc">
      <dgm:prSet loTypeId="urn:microsoft.com/office/officeart/2005/8/layout/bList2" loCatId="list" qsTypeId="urn:microsoft.com/office/officeart/2005/8/quickstyle/simple3" qsCatId="simple" csTypeId="urn:microsoft.com/office/officeart/2005/8/colors/colorful3" csCatId="colorful" phldr="1"/>
      <dgm:spPr/>
    </dgm:pt>
    <dgm:pt modelId="{522281E9-804E-4089-B533-4A1769F2A27B}">
      <dgm:prSet phldrT="[Text]"/>
      <dgm:spPr/>
      <dgm:t>
        <a:bodyPr/>
        <a:lstStyle/>
        <a:p>
          <a:pPr algn="ctr"/>
          <a:r>
            <a:rPr lang="fa-IR" dirty="0" smtClean="0">
              <a:solidFill>
                <a:schemeClr val="bg1"/>
              </a:solidFill>
              <a:cs typeface="+mj-cs"/>
            </a:rPr>
            <a:t>وضع مطلوب</a:t>
          </a:r>
          <a:endParaRPr lang="en-US" dirty="0">
            <a:solidFill>
              <a:schemeClr val="bg1"/>
            </a:solidFill>
            <a:cs typeface="+mj-cs"/>
          </a:endParaRPr>
        </a:p>
      </dgm:t>
    </dgm:pt>
    <dgm:pt modelId="{A8932105-9AB4-4E4F-BAA3-7CF1990B1EB9}" type="parTrans" cxnId="{CDCAB40E-39D9-404C-8E99-2CB47C1DBC28}">
      <dgm:prSet/>
      <dgm:spPr/>
      <dgm:t>
        <a:bodyPr/>
        <a:lstStyle/>
        <a:p>
          <a:endParaRPr lang="en-US"/>
        </a:p>
      </dgm:t>
    </dgm:pt>
    <dgm:pt modelId="{9D4B8E26-C514-417B-84B3-C035D07056CA}" type="sibTrans" cxnId="{CDCAB40E-39D9-404C-8E99-2CB47C1DBC28}">
      <dgm:prSet/>
      <dgm:spPr/>
      <dgm:t>
        <a:bodyPr/>
        <a:lstStyle/>
        <a:p>
          <a:endParaRPr lang="en-US"/>
        </a:p>
      </dgm:t>
    </dgm:pt>
    <dgm:pt modelId="{346D6244-55E5-4A81-B90F-299AEC32084E}">
      <dgm:prSet phldrT="[Text]"/>
      <dgm:spPr/>
      <dgm:t>
        <a:bodyPr/>
        <a:lstStyle/>
        <a:p>
          <a:pPr rtl="1"/>
          <a:r>
            <a:rPr lang="fa-IR" dirty="0" smtClean="0">
              <a:solidFill>
                <a:schemeClr val="bg1"/>
              </a:solidFill>
              <a:cs typeface="+mj-cs"/>
            </a:rPr>
            <a:t>گذر از وضع موجود به</a:t>
          </a:r>
          <a:endParaRPr lang="en-US" dirty="0">
            <a:solidFill>
              <a:schemeClr val="bg1"/>
            </a:solidFill>
            <a:cs typeface="+mj-cs"/>
          </a:endParaRPr>
        </a:p>
      </dgm:t>
    </dgm:pt>
    <dgm:pt modelId="{DA62A863-7F49-48C7-851E-ACB7D513AF24}" type="parTrans" cxnId="{8FC5D677-618E-49B8-9D62-6DE86C9070E2}">
      <dgm:prSet/>
      <dgm:spPr/>
      <dgm:t>
        <a:bodyPr/>
        <a:lstStyle/>
        <a:p>
          <a:endParaRPr lang="en-US"/>
        </a:p>
      </dgm:t>
    </dgm:pt>
    <dgm:pt modelId="{146D7594-A92F-480B-A0B7-E7482E1E9A33}" type="sibTrans" cxnId="{8FC5D677-618E-49B8-9D62-6DE86C9070E2}">
      <dgm:prSet/>
      <dgm:spPr/>
      <dgm:t>
        <a:bodyPr/>
        <a:lstStyle/>
        <a:p>
          <a:endParaRPr lang="en-US"/>
        </a:p>
      </dgm:t>
    </dgm:pt>
    <dgm:pt modelId="{9E698C9E-2252-4DB5-B02F-CAF4DA07226E}">
      <dgm:prSet/>
      <dgm:spPr>
        <a:solidFill>
          <a:srgbClr val="FFFFFF">
            <a:alpha val="90000"/>
          </a:srgbClr>
        </a:solidFill>
      </dgm:spPr>
      <dgm:t>
        <a:bodyPr/>
        <a:lstStyle/>
        <a:p>
          <a:pPr algn="justLow" rtl="1"/>
          <a:r>
            <a:rPr lang="ar-SA" b="1" dirty="0" smtClean="0">
              <a:solidFill>
                <a:schemeClr val="bg2"/>
              </a:solidFill>
              <a:cs typeface="B Yagut" pitchFamily="2" charset="-78"/>
            </a:rPr>
            <a:t>رعايت استانداردها</a:t>
          </a:r>
          <a:r>
            <a:rPr lang="en-US" b="1" dirty="0" smtClean="0">
              <a:solidFill>
                <a:schemeClr val="bg2"/>
              </a:solidFill>
              <a:cs typeface="B Yagut" pitchFamily="2" charset="-78"/>
            </a:rPr>
            <a:t> </a:t>
          </a:r>
          <a:endParaRPr lang="en-US" dirty="0"/>
        </a:p>
      </dgm:t>
    </dgm:pt>
    <dgm:pt modelId="{98C58A74-6AA5-4AF2-86F5-27F639DB9966}" type="parTrans" cxnId="{E7B01DD8-CE3E-4CA7-8F81-B83D3CD40467}">
      <dgm:prSet/>
      <dgm:spPr/>
      <dgm:t>
        <a:bodyPr/>
        <a:lstStyle/>
        <a:p>
          <a:endParaRPr lang="en-US"/>
        </a:p>
      </dgm:t>
    </dgm:pt>
    <dgm:pt modelId="{1E4841E2-37E7-448E-9359-01C2541E838A}" type="sibTrans" cxnId="{E7B01DD8-CE3E-4CA7-8F81-B83D3CD40467}">
      <dgm:prSet/>
      <dgm:spPr/>
      <dgm:t>
        <a:bodyPr/>
        <a:lstStyle/>
        <a:p>
          <a:endParaRPr lang="en-US"/>
        </a:p>
      </dgm:t>
    </dgm:pt>
    <dgm:pt modelId="{BA067344-7F50-4892-AA08-54EA75EF1CB4}">
      <dgm:prSet/>
      <dgm:spPr>
        <a:solidFill>
          <a:srgbClr val="FFFFFF">
            <a:alpha val="90000"/>
          </a:srgbClr>
        </a:solidFill>
      </dgm:spPr>
      <dgm:t>
        <a:bodyPr/>
        <a:lstStyle/>
        <a:p>
          <a:pPr algn="justLow" rtl="1"/>
          <a:r>
            <a:rPr lang="ar-SA" b="1" dirty="0" smtClean="0">
              <a:solidFill>
                <a:schemeClr val="bg2"/>
              </a:solidFill>
              <a:cs typeface="B Yagut" pitchFamily="2" charset="-78"/>
            </a:rPr>
            <a:t>رفتار مديريتي</a:t>
          </a:r>
          <a:r>
            <a:rPr lang="en-US" b="1" dirty="0" smtClean="0">
              <a:solidFill>
                <a:schemeClr val="bg2"/>
              </a:solidFill>
              <a:cs typeface="B Yagut" pitchFamily="2" charset="-78"/>
            </a:rPr>
            <a:t> </a:t>
          </a:r>
          <a:endParaRPr lang="en-US" dirty="0"/>
        </a:p>
      </dgm:t>
    </dgm:pt>
    <dgm:pt modelId="{581AA8ED-8C3C-492F-9544-3A2B50134F25}" type="parTrans" cxnId="{728A81C4-F69A-4441-9FDB-52FCC57395DE}">
      <dgm:prSet/>
      <dgm:spPr/>
      <dgm:t>
        <a:bodyPr/>
        <a:lstStyle/>
        <a:p>
          <a:endParaRPr lang="en-US"/>
        </a:p>
      </dgm:t>
    </dgm:pt>
    <dgm:pt modelId="{9C5FA073-A862-4363-8657-FC3CE079048B}" type="sibTrans" cxnId="{728A81C4-F69A-4441-9FDB-52FCC57395DE}">
      <dgm:prSet/>
      <dgm:spPr/>
      <dgm:t>
        <a:bodyPr/>
        <a:lstStyle/>
        <a:p>
          <a:endParaRPr lang="en-US"/>
        </a:p>
      </dgm:t>
    </dgm:pt>
    <dgm:pt modelId="{6C8171FA-0867-4494-8D52-7EF69A656258}">
      <dgm:prSet/>
      <dgm:spPr>
        <a:solidFill>
          <a:srgbClr val="FFFFFF">
            <a:alpha val="90000"/>
          </a:srgbClr>
        </a:solidFill>
      </dgm:spPr>
      <dgm:t>
        <a:bodyPr/>
        <a:lstStyle/>
        <a:p>
          <a:pPr algn="justLow" rtl="1"/>
          <a:r>
            <a:rPr lang="ar-SA" b="1" dirty="0" smtClean="0">
              <a:solidFill>
                <a:schemeClr val="bg2"/>
              </a:solidFill>
              <a:cs typeface="B Yagut" pitchFamily="2" charset="-78"/>
            </a:rPr>
            <a:t>برانگيزاندن</a:t>
          </a:r>
          <a:endParaRPr lang="en-US" dirty="0"/>
        </a:p>
      </dgm:t>
    </dgm:pt>
    <dgm:pt modelId="{55DBB1DF-F9E8-46F9-99C4-85FEFFB874EB}" type="parTrans" cxnId="{AD62621F-1A5D-40BC-BF94-307480914878}">
      <dgm:prSet/>
      <dgm:spPr/>
      <dgm:t>
        <a:bodyPr/>
        <a:lstStyle/>
        <a:p>
          <a:endParaRPr lang="en-US"/>
        </a:p>
      </dgm:t>
    </dgm:pt>
    <dgm:pt modelId="{9392CF4F-D573-41EF-87F4-DA5165AC608D}" type="sibTrans" cxnId="{AD62621F-1A5D-40BC-BF94-307480914878}">
      <dgm:prSet/>
      <dgm:spPr/>
      <dgm:t>
        <a:bodyPr/>
        <a:lstStyle/>
        <a:p>
          <a:endParaRPr lang="en-US"/>
        </a:p>
      </dgm:t>
    </dgm:pt>
    <dgm:pt modelId="{82CD3E2D-5F71-4D0F-B672-3E8545CBA23F}">
      <dgm:prSet/>
      <dgm:spPr>
        <a:solidFill>
          <a:srgbClr val="FFFFFF">
            <a:alpha val="90000"/>
          </a:srgbClr>
        </a:solidFill>
      </dgm:spPr>
      <dgm:t>
        <a:bodyPr/>
        <a:lstStyle/>
        <a:p>
          <a:pPr algn="justLow" rtl="1"/>
          <a:r>
            <a:rPr lang="ar-SA" b="1" dirty="0" smtClean="0">
              <a:solidFill>
                <a:schemeClr val="bg2"/>
              </a:solidFill>
              <a:cs typeface="B Yagut" pitchFamily="2" charset="-78"/>
            </a:rPr>
            <a:t>نمايش قدرت سازماني</a:t>
          </a:r>
          <a:r>
            <a:rPr lang="en-US" b="1" dirty="0" smtClean="0">
              <a:solidFill>
                <a:schemeClr val="bg2"/>
              </a:solidFill>
              <a:cs typeface="B Yagut" pitchFamily="2" charset="-78"/>
            </a:rPr>
            <a:t> </a:t>
          </a:r>
          <a:r>
            <a:rPr lang="en-US" b="1" dirty="0" smtClean="0">
              <a:solidFill>
                <a:schemeClr val="bg1"/>
              </a:solidFill>
              <a:cs typeface="B Yagut" pitchFamily="2" charset="-78"/>
            </a:rPr>
            <a:t> </a:t>
          </a:r>
          <a:endParaRPr lang="en-US" dirty="0"/>
        </a:p>
      </dgm:t>
    </dgm:pt>
    <dgm:pt modelId="{22CDDEEA-F3F0-4229-BAE4-AF8D3C9BBDD0}" type="parTrans" cxnId="{D8E24D58-A204-4944-8EC6-2B274FDE0FC0}">
      <dgm:prSet/>
      <dgm:spPr/>
      <dgm:t>
        <a:bodyPr/>
        <a:lstStyle/>
        <a:p>
          <a:endParaRPr lang="en-US"/>
        </a:p>
      </dgm:t>
    </dgm:pt>
    <dgm:pt modelId="{7093CBF3-8B20-4E4E-B24A-9F732F857482}" type="sibTrans" cxnId="{D8E24D58-A204-4944-8EC6-2B274FDE0FC0}">
      <dgm:prSet/>
      <dgm:spPr/>
      <dgm:t>
        <a:bodyPr/>
        <a:lstStyle/>
        <a:p>
          <a:endParaRPr lang="en-US"/>
        </a:p>
      </dgm:t>
    </dgm:pt>
    <dgm:pt modelId="{8D2D9E03-4A3C-41FD-9D8E-6D11B337C290}">
      <dgm:prSet/>
      <dgm:spPr>
        <a:solidFill>
          <a:srgbClr val="FFFFFF">
            <a:alpha val="90000"/>
          </a:srgbClr>
        </a:solidFill>
      </dgm:spPr>
      <dgm:t>
        <a:bodyPr/>
        <a:lstStyle/>
        <a:p>
          <a:pPr algn="justLow" rtl="1"/>
          <a:r>
            <a:rPr lang="ar-SA" b="1" dirty="0" smtClean="0">
              <a:solidFill>
                <a:schemeClr val="bg2"/>
              </a:solidFill>
              <a:cs typeface="B Yagut" pitchFamily="2" charset="-78"/>
            </a:rPr>
            <a:t>كنترل كاركنان</a:t>
          </a:r>
          <a:endParaRPr lang="en-US" dirty="0"/>
        </a:p>
      </dgm:t>
    </dgm:pt>
    <dgm:pt modelId="{DA81137E-C2A7-4389-9CCA-1BFC1A026B8B}" type="parTrans" cxnId="{3479145F-69EE-45AB-9086-1375C2CCF57F}">
      <dgm:prSet/>
      <dgm:spPr/>
      <dgm:t>
        <a:bodyPr/>
        <a:lstStyle/>
        <a:p>
          <a:endParaRPr lang="en-US"/>
        </a:p>
      </dgm:t>
    </dgm:pt>
    <dgm:pt modelId="{FBCA2BA9-AEE9-426F-85D0-03BCF87DE04F}" type="sibTrans" cxnId="{3479145F-69EE-45AB-9086-1375C2CCF57F}">
      <dgm:prSet/>
      <dgm:spPr/>
      <dgm:t>
        <a:bodyPr/>
        <a:lstStyle/>
        <a:p>
          <a:endParaRPr lang="en-US"/>
        </a:p>
      </dgm:t>
    </dgm:pt>
    <dgm:pt modelId="{E1A18354-B6E4-4380-A2D0-AE352C6EC57E}">
      <dgm:prSet/>
      <dgm:spPr>
        <a:solidFill>
          <a:srgbClr val="FFFFFF">
            <a:alpha val="90000"/>
          </a:srgbClr>
        </a:solidFill>
      </dgm:spPr>
      <dgm:t>
        <a:bodyPr/>
        <a:lstStyle/>
        <a:p>
          <a:pPr algn="justLow" rtl="1"/>
          <a:r>
            <a:rPr lang="ar-SA" b="1" dirty="0" smtClean="0">
              <a:solidFill>
                <a:schemeClr val="bg2"/>
              </a:solidFill>
              <a:cs typeface="B Yagut" pitchFamily="2" charset="-78"/>
            </a:rPr>
            <a:t>تأكيد بر برنامه هاي سازماني</a:t>
          </a:r>
          <a:endParaRPr lang="en-US" dirty="0"/>
        </a:p>
      </dgm:t>
    </dgm:pt>
    <dgm:pt modelId="{9376FA68-6B88-4961-A7BB-8DA2D244BD2C}" type="parTrans" cxnId="{6C8C3194-7EC3-43B7-A970-E9EC447CD4D8}">
      <dgm:prSet/>
      <dgm:spPr/>
      <dgm:t>
        <a:bodyPr/>
        <a:lstStyle/>
        <a:p>
          <a:endParaRPr lang="en-US"/>
        </a:p>
      </dgm:t>
    </dgm:pt>
    <dgm:pt modelId="{3F073978-DA87-49A8-AA3A-CBF360DEA735}" type="sibTrans" cxnId="{6C8C3194-7EC3-43B7-A970-E9EC447CD4D8}">
      <dgm:prSet/>
      <dgm:spPr/>
      <dgm:t>
        <a:bodyPr/>
        <a:lstStyle/>
        <a:p>
          <a:endParaRPr lang="en-US"/>
        </a:p>
      </dgm:t>
    </dgm:pt>
    <dgm:pt modelId="{DD019C29-5B4F-46D9-817D-50E3B589196E}">
      <dgm:prSet/>
      <dgm:spPr>
        <a:solidFill>
          <a:srgbClr val="FFFFFF">
            <a:alpha val="90000"/>
          </a:srgbClr>
        </a:solidFill>
      </dgm:spPr>
      <dgm:t>
        <a:bodyPr/>
        <a:lstStyle/>
        <a:p>
          <a:pPr algn="justLow" rtl="1"/>
          <a:r>
            <a:rPr lang="ar-SA" b="1" dirty="0" smtClean="0">
              <a:solidFill>
                <a:schemeClr val="bg2"/>
              </a:solidFill>
              <a:cs typeface="B Yagut" pitchFamily="2" charset="-78"/>
            </a:rPr>
            <a:t>كنترل كيفيت آماري</a:t>
          </a:r>
          <a:r>
            <a:rPr lang="en-US" b="1" dirty="0" smtClean="0">
              <a:solidFill>
                <a:schemeClr val="bg2"/>
              </a:solidFill>
              <a:cs typeface="B Yagut" pitchFamily="2" charset="-78"/>
            </a:rPr>
            <a:t> </a:t>
          </a:r>
          <a:endParaRPr lang="en-US" dirty="0"/>
        </a:p>
      </dgm:t>
    </dgm:pt>
    <dgm:pt modelId="{0D112205-7832-4EBC-A138-18D38B2A4093}" type="parTrans" cxnId="{777ABB37-2575-4C7D-996E-E270D104F6E4}">
      <dgm:prSet/>
      <dgm:spPr/>
      <dgm:t>
        <a:bodyPr/>
        <a:lstStyle/>
        <a:p>
          <a:endParaRPr lang="en-US"/>
        </a:p>
      </dgm:t>
    </dgm:pt>
    <dgm:pt modelId="{C0268BB0-4756-490B-88D1-57D0A769A5FE}" type="sibTrans" cxnId="{777ABB37-2575-4C7D-996E-E270D104F6E4}">
      <dgm:prSet/>
      <dgm:spPr/>
      <dgm:t>
        <a:bodyPr/>
        <a:lstStyle/>
        <a:p>
          <a:endParaRPr lang="en-US"/>
        </a:p>
      </dgm:t>
    </dgm:pt>
    <dgm:pt modelId="{7209DEFE-F479-4250-8A03-BDD1A85820F5}">
      <dgm:prSet/>
      <dgm:spPr>
        <a:solidFill>
          <a:srgbClr val="FFFFFF">
            <a:alpha val="90000"/>
          </a:srgbClr>
        </a:solidFill>
      </dgm:spPr>
      <dgm:t>
        <a:bodyPr/>
        <a:lstStyle/>
        <a:p>
          <a:pPr algn="justLow" rtl="1"/>
          <a:r>
            <a:rPr lang="ar-SA" b="1" dirty="0" smtClean="0">
              <a:solidFill>
                <a:schemeClr val="bg2"/>
              </a:solidFill>
              <a:cs typeface="B Yagut" pitchFamily="2" charset="-78"/>
            </a:rPr>
            <a:t>هزينه كردن براي حل مسائل فعلي سازمان</a:t>
          </a:r>
          <a:endParaRPr lang="en-US" dirty="0"/>
        </a:p>
      </dgm:t>
    </dgm:pt>
    <dgm:pt modelId="{C5A1F537-890C-4CE5-9F12-777F4AAE642A}" type="parTrans" cxnId="{3A33038A-5341-4452-BA1F-EEA5B65064A6}">
      <dgm:prSet/>
      <dgm:spPr/>
      <dgm:t>
        <a:bodyPr/>
        <a:lstStyle/>
        <a:p>
          <a:endParaRPr lang="en-US"/>
        </a:p>
      </dgm:t>
    </dgm:pt>
    <dgm:pt modelId="{7CC2EB92-4AE6-4B00-9EC8-5F576413D50F}" type="sibTrans" cxnId="{3A33038A-5341-4452-BA1F-EEA5B65064A6}">
      <dgm:prSet/>
      <dgm:spPr/>
      <dgm:t>
        <a:bodyPr/>
        <a:lstStyle/>
        <a:p>
          <a:endParaRPr lang="en-US"/>
        </a:p>
      </dgm:t>
    </dgm:pt>
    <dgm:pt modelId="{8C97BCDF-EEA4-4A85-AF10-5C3102DF603A}">
      <dgm:prSet/>
      <dgm:spPr>
        <a:solidFill>
          <a:srgbClr val="FFFFFF">
            <a:alpha val="90000"/>
          </a:srgbClr>
        </a:solidFill>
      </dgm:spPr>
      <dgm:t>
        <a:bodyPr/>
        <a:lstStyle/>
        <a:p>
          <a:pPr algn="justLow" rtl="1"/>
          <a:r>
            <a:rPr lang="ar-SA" b="1" dirty="0" smtClean="0">
              <a:solidFill>
                <a:schemeClr val="bg2"/>
              </a:solidFill>
              <a:cs typeface="B Yagut" pitchFamily="2" charset="-78"/>
            </a:rPr>
            <a:t>برخورد دستوري با كاركنان</a:t>
          </a:r>
          <a:r>
            <a:rPr lang="en-US" b="1" dirty="0" smtClean="0">
              <a:solidFill>
                <a:schemeClr val="bg2"/>
              </a:solidFill>
              <a:cs typeface="B Yagut" pitchFamily="2" charset="-78"/>
            </a:rPr>
            <a:t> </a:t>
          </a:r>
          <a:endParaRPr lang="en-US" dirty="0"/>
        </a:p>
      </dgm:t>
    </dgm:pt>
    <dgm:pt modelId="{51501AFE-41EB-4493-AD85-AC784E69F52D}" type="parTrans" cxnId="{932A8B43-ED81-443B-8972-AAA8E1B2E6AE}">
      <dgm:prSet/>
      <dgm:spPr/>
      <dgm:t>
        <a:bodyPr/>
        <a:lstStyle/>
        <a:p>
          <a:endParaRPr lang="en-US"/>
        </a:p>
      </dgm:t>
    </dgm:pt>
    <dgm:pt modelId="{30BA870C-187D-431F-90BB-3FA340DC3670}" type="sibTrans" cxnId="{932A8B43-ED81-443B-8972-AAA8E1B2E6AE}">
      <dgm:prSet/>
      <dgm:spPr/>
      <dgm:t>
        <a:bodyPr/>
        <a:lstStyle/>
        <a:p>
          <a:endParaRPr lang="en-US"/>
        </a:p>
      </dgm:t>
    </dgm:pt>
    <dgm:pt modelId="{1C76C737-2F97-41F4-8282-FD0C7B8AA657}">
      <dgm:prSet/>
      <dgm:spPr>
        <a:solidFill>
          <a:srgbClr val="FFFFFF">
            <a:alpha val="90000"/>
          </a:srgbClr>
        </a:solidFill>
      </dgm:spPr>
      <dgm:t>
        <a:bodyPr/>
        <a:lstStyle/>
        <a:p>
          <a:pPr algn="justLow" rtl="1"/>
          <a:r>
            <a:rPr lang="ar-SA" b="1" dirty="0" smtClean="0">
              <a:solidFill>
                <a:schemeClr val="bg2"/>
              </a:solidFill>
              <a:cs typeface="B Yagut" pitchFamily="2" charset="-78"/>
            </a:rPr>
            <a:t>برنامه ريزي شغلي سازماني</a:t>
          </a:r>
          <a:r>
            <a:rPr lang="en-US" b="1" dirty="0" smtClean="0">
              <a:solidFill>
                <a:schemeClr val="bg2"/>
              </a:solidFill>
              <a:cs typeface="B Yagut" pitchFamily="2" charset="-78"/>
            </a:rPr>
            <a:t> </a:t>
          </a:r>
          <a:endParaRPr lang="en-US" dirty="0"/>
        </a:p>
      </dgm:t>
    </dgm:pt>
    <dgm:pt modelId="{5A5430B9-1217-422D-8A3D-74E55B2A1409}" type="parTrans" cxnId="{5460E8AD-036F-49C2-8495-57523086B835}">
      <dgm:prSet/>
      <dgm:spPr/>
      <dgm:t>
        <a:bodyPr/>
        <a:lstStyle/>
        <a:p>
          <a:endParaRPr lang="en-US"/>
        </a:p>
      </dgm:t>
    </dgm:pt>
    <dgm:pt modelId="{3476BB27-7C30-47EF-A119-0DB1A57A90D7}" type="sibTrans" cxnId="{5460E8AD-036F-49C2-8495-57523086B835}">
      <dgm:prSet/>
      <dgm:spPr/>
      <dgm:t>
        <a:bodyPr/>
        <a:lstStyle/>
        <a:p>
          <a:endParaRPr lang="en-US"/>
        </a:p>
      </dgm:t>
    </dgm:pt>
    <dgm:pt modelId="{3DC83CD6-17C1-4B94-BCFE-C3086C53A1F1}">
      <dgm:prSet/>
      <dgm:spPr>
        <a:solidFill>
          <a:srgbClr val="FFFFFF">
            <a:alpha val="90000"/>
          </a:srgbClr>
        </a:solidFill>
      </dgm:spPr>
      <dgm:t>
        <a:bodyPr/>
        <a:lstStyle/>
        <a:p>
          <a:pPr algn="justLow" rtl="1"/>
          <a:r>
            <a:rPr lang="ar-SA" b="1" dirty="0" smtClean="0">
              <a:solidFill>
                <a:schemeClr val="bg2"/>
              </a:solidFill>
              <a:cs typeface="B Yagut" pitchFamily="2" charset="-78"/>
            </a:rPr>
            <a:t>خودموفقيتي</a:t>
          </a:r>
          <a:endParaRPr lang="en-US" dirty="0"/>
        </a:p>
      </dgm:t>
    </dgm:pt>
    <dgm:pt modelId="{96D2999D-0743-4F8B-9D52-B6BEC9435BA6}" type="parTrans" cxnId="{7055D828-08AA-4C36-AAF8-45C87C6DB4B7}">
      <dgm:prSet/>
      <dgm:spPr/>
      <dgm:t>
        <a:bodyPr/>
        <a:lstStyle/>
        <a:p>
          <a:endParaRPr lang="en-US"/>
        </a:p>
      </dgm:t>
    </dgm:pt>
    <dgm:pt modelId="{1BA32E62-71C3-4B8F-BEF0-A58426C41CEE}" type="sibTrans" cxnId="{7055D828-08AA-4C36-AAF8-45C87C6DB4B7}">
      <dgm:prSet/>
      <dgm:spPr/>
      <dgm:t>
        <a:bodyPr/>
        <a:lstStyle/>
        <a:p>
          <a:endParaRPr lang="en-US"/>
        </a:p>
      </dgm:t>
    </dgm:pt>
    <dgm:pt modelId="{46EB203A-1FC4-435D-87B2-E2E18E0C1B22}">
      <dgm:prSet/>
      <dgm:spPr>
        <a:solidFill>
          <a:srgbClr val="FFFFFF">
            <a:alpha val="90000"/>
          </a:srgbClr>
        </a:solidFill>
      </dgm:spPr>
      <dgm:t>
        <a:bodyPr/>
        <a:lstStyle/>
        <a:p>
          <a:pPr algn="justLow" rtl="1"/>
          <a:r>
            <a:rPr lang="ar-SA" b="1" dirty="0" smtClean="0">
              <a:solidFill>
                <a:schemeClr val="bg2"/>
              </a:solidFill>
              <a:cs typeface="B Yagut" pitchFamily="2" charset="-78"/>
            </a:rPr>
            <a:t>ارتباطات سازنده ومبتني برهدف</a:t>
          </a:r>
          <a:r>
            <a:rPr lang="en-US" b="1" dirty="0" smtClean="0">
              <a:solidFill>
                <a:schemeClr val="bg2"/>
              </a:solidFill>
              <a:cs typeface="B Yagut" pitchFamily="2" charset="-78"/>
            </a:rPr>
            <a:t> </a:t>
          </a:r>
          <a:endParaRPr lang="en-US" dirty="0"/>
        </a:p>
      </dgm:t>
    </dgm:pt>
    <dgm:pt modelId="{F508C226-E17F-49F4-ABBC-61202DB158B0}" type="parTrans" cxnId="{55C6B8AB-38FB-45EF-9747-570083FBCDE5}">
      <dgm:prSet/>
      <dgm:spPr/>
      <dgm:t>
        <a:bodyPr/>
        <a:lstStyle/>
        <a:p>
          <a:endParaRPr lang="en-US"/>
        </a:p>
      </dgm:t>
    </dgm:pt>
    <dgm:pt modelId="{A6FF0C59-8915-4E89-B0D9-C83F7D455D5B}" type="sibTrans" cxnId="{55C6B8AB-38FB-45EF-9747-570083FBCDE5}">
      <dgm:prSet/>
      <dgm:spPr/>
      <dgm:t>
        <a:bodyPr/>
        <a:lstStyle/>
        <a:p>
          <a:endParaRPr lang="en-US"/>
        </a:p>
      </dgm:t>
    </dgm:pt>
    <dgm:pt modelId="{383CAB73-2696-434F-9A83-62A7539C9739}">
      <dgm:prSet/>
      <dgm:spPr>
        <a:solidFill>
          <a:srgbClr val="FFFFFF">
            <a:alpha val="90000"/>
          </a:srgbClr>
        </a:solidFill>
      </dgm:spPr>
      <dgm:t>
        <a:bodyPr/>
        <a:lstStyle/>
        <a:p>
          <a:pPr algn="justLow" rtl="1"/>
          <a:r>
            <a:rPr lang="ar-SA" sz="1600" b="1" dirty="0" smtClean="0">
              <a:solidFill>
                <a:schemeClr val="bg2"/>
              </a:solidFill>
              <a:cs typeface="B Yagut" pitchFamily="2" charset="-78"/>
            </a:rPr>
            <a:t>برآوردن خواسته هاي مشتريان</a:t>
          </a:r>
          <a:endParaRPr lang="en-US" sz="1600" dirty="0"/>
        </a:p>
      </dgm:t>
    </dgm:pt>
    <dgm:pt modelId="{FBA7A78F-4D98-485B-831C-5711A426D912}" type="parTrans" cxnId="{B46A0E45-5BF8-432B-9560-1DB20398F577}">
      <dgm:prSet/>
      <dgm:spPr/>
      <dgm:t>
        <a:bodyPr/>
        <a:lstStyle/>
        <a:p>
          <a:endParaRPr lang="en-US"/>
        </a:p>
      </dgm:t>
    </dgm:pt>
    <dgm:pt modelId="{3D1FAA68-01A1-4289-BEC2-E47BC08190BC}" type="sibTrans" cxnId="{B46A0E45-5BF8-432B-9560-1DB20398F577}">
      <dgm:prSet/>
      <dgm:spPr/>
      <dgm:t>
        <a:bodyPr/>
        <a:lstStyle/>
        <a:p>
          <a:endParaRPr lang="en-US"/>
        </a:p>
      </dgm:t>
    </dgm:pt>
    <dgm:pt modelId="{2D85E702-6588-4E01-BD8F-F15C04FA4B84}">
      <dgm:prSet/>
      <dgm:spPr/>
      <dgm:t>
        <a:bodyPr/>
        <a:lstStyle/>
        <a:p>
          <a:pPr algn="justLow" rtl="1"/>
          <a:r>
            <a:rPr lang="ar-SA" sz="1600" b="1" dirty="0" smtClean="0">
              <a:solidFill>
                <a:schemeClr val="bg2"/>
              </a:solidFill>
              <a:cs typeface="B Yagut" pitchFamily="2" charset="-78"/>
            </a:rPr>
            <a:t>تأكيد بر دستيابي به نتايج</a:t>
          </a:r>
          <a:endParaRPr lang="en-US" sz="1600" dirty="0"/>
        </a:p>
      </dgm:t>
    </dgm:pt>
    <dgm:pt modelId="{A5D17ED4-E3CE-4B86-A791-5E5DBAD42F79}" type="parTrans" cxnId="{365310C6-F70C-487C-AFA1-AF42897E93CB}">
      <dgm:prSet/>
      <dgm:spPr/>
      <dgm:t>
        <a:bodyPr/>
        <a:lstStyle/>
        <a:p>
          <a:endParaRPr lang="en-US"/>
        </a:p>
      </dgm:t>
    </dgm:pt>
    <dgm:pt modelId="{9362859A-4F70-4A54-A7CF-75A39239BBBC}" type="sibTrans" cxnId="{365310C6-F70C-487C-AFA1-AF42897E93CB}">
      <dgm:prSet/>
      <dgm:spPr/>
      <dgm:t>
        <a:bodyPr/>
        <a:lstStyle/>
        <a:p>
          <a:endParaRPr lang="en-US"/>
        </a:p>
      </dgm:t>
    </dgm:pt>
    <dgm:pt modelId="{240DFD17-8CB1-4D5D-ABC4-B3AACD93FF7F}">
      <dgm:prSet custT="1"/>
      <dgm:spPr/>
      <dgm:t>
        <a:bodyPr/>
        <a:lstStyle/>
        <a:p>
          <a:pPr algn="justLow" rtl="1"/>
          <a:r>
            <a:rPr lang="ar-SA" sz="1400" b="1" dirty="0" smtClean="0">
              <a:solidFill>
                <a:schemeClr val="bg2"/>
              </a:solidFill>
              <a:cs typeface="B Yagut" pitchFamily="2" charset="-78"/>
            </a:rPr>
            <a:t>افزايش توان خودباوري وخودمسئوليتي همكاران </a:t>
          </a:r>
          <a:r>
            <a:rPr lang="ar-SA" sz="1400" dirty="0" smtClean="0">
              <a:solidFill>
                <a:schemeClr val="bg2"/>
              </a:solidFill>
              <a:cs typeface="B Yagut" pitchFamily="2" charset="-78"/>
            </a:rPr>
            <a:t> </a:t>
          </a:r>
          <a:endParaRPr lang="en-US" sz="1400" dirty="0"/>
        </a:p>
      </dgm:t>
    </dgm:pt>
    <dgm:pt modelId="{42AF1C72-F08C-4C9F-BE70-3F8E8AEC79D5}" type="parTrans" cxnId="{08D8DDA0-DEAD-4447-8721-D5F2C1B82F11}">
      <dgm:prSet/>
      <dgm:spPr/>
      <dgm:t>
        <a:bodyPr/>
        <a:lstStyle/>
        <a:p>
          <a:endParaRPr lang="en-US"/>
        </a:p>
      </dgm:t>
    </dgm:pt>
    <dgm:pt modelId="{BA655513-D034-47FC-9076-AED8F2B418EC}" type="sibTrans" cxnId="{08D8DDA0-DEAD-4447-8721-D5F2C1B82F11}">
      <dgm:prSet/>
      <dgm:spPr/>
      <dgm:t>
        <a:bodyPr/>
        <a:lstStyle/>
        <a:p>
          <a:endParaRPr lang="en-US"/>
        </a:p>
      </dgm:t>
    </dgm:pt>
    <dgm:pt modelId="{CACD7947-965E-46C3-AC8F-4CF1C3AF9D82}">
      <dgm:prSet/>
      <dgm:spPr/>
      <dgm:t>
        <a:bodyPr/>
        <a:lstStyle/>
        <a:p>
          <a:pPr algn="justLow" rtl="1"/>
          <a:r>
            <a:rPr lang="ar-SA" sz="1600" b="1" dirty="0" smtClean="0">
              <a:solidFill>
                <a:schemeClr val="bg2"/>
              </a:solidFill>
              <a:cs typeface="B Yagut" pitchFamily="2" charset="-78"/>
            </a:rPr>
            <a:t>تأكيد بر بازده كاري</a:t>
          </a:r>
          <a:r>
            <a:rPr lang="ar-SA" sz="1600" dirty="0" smtClean="0">
              <a:solidFill>
                <a:schemeClr val="bg2"/>
              </a:solidFill>
              <a:cs typeface="B Yagut" pitchFamily="2" charset="-78"/>
            </a:rPr>
            <a:t> </a:t>
          </a:r>
          <a:endParaRPr lang="en-US" sz="1600" dirty="0"/>
        </a:p>
      </dgm:t>
    </dgm:pt>
    <dgm:pt modelId="{D52DEC23-74CC-4222-B6F6-7E60A95C698F}" type="parTrans" cxnId="{887345CA-FA1B-46BE-816F-A858CB98EF13}">
      <dgm:prSet/>
      <dgm:spPr/>
      <dgm:t>
        <a:bodyPr/>
        <a:lstStyle/>
        <a:p>
          <a:endParaRPr lang="en-US"/>
        </a:p>
      </dgm:t>
    </dgm:pt>
    <dgm:pt modelId="{D9738C4D-8DC0-4547-8217-DB099AF45B28}" type="sibTrans" cxnId="{887345CA-FA1B-46BE-816F-A858CB98EF13}">
      <dgm:prSet/>
      <dgm:spPr/>
      <dgm:t>
        <a:bodyPr/>
        <a:lstStyle/>
        <a:p>
          <a:endParaRPr lang="en-US"/>
        </a:p>
      </dgm:t>
    </dgm:pt>
    <dgm:pt modelId="{0B61B75A-F8D0-4591-8CBB-C79399FAF87C}">
      <dgm:prSet/>
      <dgm:spPr/>
      <dgm:t>
        <a:bodyPr/>
        <a:lstStyle/>
        <a:p>
          <a:pPr algn="justLow" rtl="1"/>
          <a:r>
            <a:rPr lang="ar-SA" sz="1600" b="1" dirty="0" smtClean="0">
              <a:solidFill>
                <a:schemeClr val="bg2"/>
              </a:solidFill>
              <a:cs typeface="B Yagut" pitchFamily="2" charset="-78"/>
            </a:rPr>
            <a:t>متقاعدكردن ديگران</a:t>
          </a:r>
          <a:r>
            <a:rPr lang="ar-SA" sz="1600" dirty="0" smtClean="0">
              <a:solidFill>
                <a:schemeClr val="bg2"/>
              </a:solidFill>
              <a:cs typeface="B Yagut" pitchFamily="2" charset="-78"/>
            </a:rPr>
            <a:t> </a:t>
          </a:r>
          <a:endParaRPr lang="en-US" sz="1600" dirty="0"/>
        </a:p>
      </dgm:t>
    </dgm:pt>
    <dgm:pt modelId="{7825F2B3-6CB2-487D-A432-D56BB129983A}" type="parTrans" cxnId="{7D1AB80C-B2C3-448E-A162-18DF0B063E7B}">
      <dgm:prSet/>
      <dgm:spPr/>
      <dgm:t>
        <a:bodyPr/>
        <a:lstStyle/>
        <a:p>
          <a:endParaRPr lang="en-US"/>
        </a:p>
      </dgm:t>
    </dgm:pt>
    <dgm:pt modelId="{995720E4-34FA-4944-98E0-84FE443D6247}" type="sibTrans" cxnId="{7D1AB80C-B2C3-448E-A162-18DF0B063E7B}">
      <dgm:prSet/>
      <dgm:spPr/>
      <dgm:t>
        <a:bodyPr/>
        <a:lstStyle/>
        <a:p>
          <a:endParaRPr lang="en-US"/>
        </a:p>
      </dgm:t>
    </dgm:pt>
    <dgm:pt modelId="{22D189B5-C071-4FD4-A2DD-B3E1A866C494}">
      <dgm:prSet/>
      <dgm:spPr/>
      <dgm:t>
        <a:bodyPr/>
        <a:lstStyle/>
        <a:p>
          <a:pPr algn="justLow" rtl="1"/>
          <a:r>
            <a:rPr lang="ar-SA" sz="1600" b="1" dirty="0" smtClean="0">
              <a:solidFill>
                <a:schemeClr val="bg2"/>
              </a:solidFill>
              <a:cs typeface="B Yagut" pitchFamily="2" charset="-78"/>
            </a:rPr>
            <a:t>پاسخگويي به نيازهاي مشتريان</a:t>
          </a:r>
          <a:endParaRPr lang="en-US" sz="1600" dirty="0"/>
        </a:p>
      </dgm:t>
    </dgm:pt>
    <dgm:pt modelId="{009A39BC-D9D5-4DA2-A419-473CC78DB15A}" type="parTrans" cxnId="{E89313F7-C705-4E04-BD1D-3DF99FED5B46}">
      <dgm:prSet/>
      <dgm:spPr/>
      <dgm:t>
        <a:bodyPr/>
        <a:lstStyle/>
        <a:p>
          <a:endParaRPr lang="en-US"/>
        </a:p>
      </dgm:t>
    </dgm:pt>
    <dgm:pt modelId="{B5DAA8A5-8576-4FEE-84C5-02F73D269BB8}" type="sibTrans" cxnId="{E89313F7-C705-4E04-BD1D-3DF99FED5B46}">
      <dgm:prSet/>
      <dgm:spPr/>
      <dgm:t>
        <a:bodyPr/>
        <a:lstStyle/>
        <a:p>
          <a:endParaRPr lang="en-US"/>
        </a:p>
      </dgm:t>
    </dgm:pt>
    <dgm:pt modelId="{2D49EAE4-593A-4548-B769-60D286C1E8BC}">
      <dgm:prSet/>
      <dgm:spPr/>
      <dgm:t>
        <a:bodyPr/>
        <a:lstStyle/>
        <a:p>
          <a:pPr algn="justLow" rtl="1"/>
          <a:r>
            <a:rPr lang="ar-SA" sz="1600" b="1" dirty="0" smtClean="0">
              <a:solidFill>
                <a:schemeClr val="bg2"/>
              </a:solidFill>
              <a:cs typeface="B Yagut" pitchFamily="2" charset="-78"/>
            </a:rPr>
            <a:t>بهينه سازي مستمر</a:t>
          </a:r>
          <a:endParaRPr lang="en-US" sz="1600" dirty="0"/>
        </a:p>
      </dgm:t>
    </dgm:pt>
    <dgm:pt modelId="{2F225286-C61E-4B89-BA36-D1DA4108AE76}" type="parTrans" cxnId="{B8E318B8-ACA8-4F22-8013-E55C09B9118F}">
      <dgm:prSet/>
      <dgm:spPr/>
      <dgm:t>
        <a:bodyPr/>
        <a:lstStyle/>
        <a:p>
          <a:endParaRPr lang="en-US"/>
        </a:p>
      </dgm:t>
    </dgm:pt>
    <dgm:pt modelId="{6BFDBAB4-30F8-438D-889F-C0555406ADF6}" type="sibTrans" cxnId="{B8E318B8-ACA8-4F22-8013-E55C09B9118F}">
      <dgm:prSet/>
      <dgm:spPr/>
      <dgm:t>
        <a:bodyPr/>
        <a:lstStyle/>
        <a:p>
          <a:endParaRPr lang="en-US"/>
        </a:p>
      </dgm:t>
    </dgm:pt>
    <dgm:pt modelId="{10FFF319-429E-48EB-9AB4-D6C39E12A121}">
      <dgm:prSet/>
      <dgm:spPr/>
      <dgm:t>
        <a:bodyPr/>
        <a:lstStyle/>
        <a:p>
          <a:pPr algn="justLow" rtl="1"/>
          <a:r>
            <a:rPr lang="ar-SA" sz="1600" b="1" dirty="0" smtClean="0">
              <a:solidFill>
                <a:schemeClr val="bg2"/>
              </a:solidFill>
              <a:cs typeface="B Yagut" pitchFamily="2" charset="-78"/>
            </a:rPr>
            <a:t>سرمايه گذاري براي آينده </a:t>
          </a:r>
          <a:endParaRPr lang="en-US" sz="1600" dirty="0"/>
        </a:p>
      </dgm:t>
    </dgm:pt>
    <dgm:pt modelId="{24BAE486-39DF-4A3E-B678-0CF8BD265174}" type="parTrans" cxnId="{FF3E6AFB-5A14-4AF5-8EAD-BB82BC78B689}">
      <dgm:prSet/>
      <dgm:spPr/>
      <dgm:t>
        <a:bodyPr/>
        <a:lstStyle/>
        <a:p>
          <a:endParaRPr lang="en-US"/>
        </a:p>
      </dgm:t>
    </dgm:pt>
    <dgm:pt modelId="{1A7F2DBF-E315-47BD-A8E8-4352D7B7FAAD}" type="sibTrans" cxnId="{FF3E6AFB-5A14-4AF5-8EAD-BB82BC78B689}">
      <dgm:prSet/>
      <dgm:spPr/>
      <dgm:t>
        <a:bodyPr/>
        <a:lstStyle/>
        <a:p>
          <a:endParaRPr lang="en-US"/>
        </a:p>
      </dgm:t>
    </dgm:pt>
    <dgm:pt modelId="{3FF9E2BD-CF38-4BC4-AD09-E379ED71E062}">
      <dgm:prSet/>
      <dgm:spPr/>
      <dgm:t>
        <a:bodyPr/>
        <a:lstStyle/>
        <a:p>
          <a:pPr algn="justLow" rtl="1"/>
          <a:r>
            <a:rPr lang="ar-SA" sz="1600" b="1" dirty="0" smtClean="0">
              <a:solidFill>
                <a:schemeClr val="bg2"/>
              </a:solidFill>
              <a:cs typeface="B Yagut" pitchFamily="2" charset="-78"/>
            </a:rPr>
            <a:t>جلب مشاركت كاركنان </a:t>
          </a:r>
          <a:endParaRPr lang="en-US" sz="1600" dirty="0"/>
        </a:p>
      </dgm:t>
    </dgm:pt>
    <dgm:pt modelId="{E7EC31CA-E482-4A65-864D-41E138181A58}" type="parTrans" cxnId="{16943B70-2AAB-469F-BAA8-CEDA851F32E7}">
      <dgm:prSet/>
      <dgm:spPr/>
      <dgm:t>
        <a:bodyPr/>
        <a:lstStyle/>
        <a:p>
          <a:endParaRPr lang="en-US"/>
        </a:p>
      </dgm:t>
    </dgm:pt>
    <dgm:pt modelId="{947E9DFE-2174-47C0-A247-7699FBB68EDD}" type="sibTrans" cxnId="{16943B70-2AAB-469F-BAA8-CEDA851F32E7}">
      <dgm:prSet/>
      <dgm:spPr/>
      <dgm:t>
        <a:bodyPr/>
        <a:lstStyle/>
        <a:p>
          <a:endParaRPr lang="en-US"/>
        </a:p>
      </dgm:t>
    </dgm:pt>
    <dgm:pt modelId="{5C3B5D08-E157-4439-A250-CD8578F9CB65}">
      <dgm:prSet/>
      <dgm:spPr/>
      <dgm:t>
        <a:bodyPr/>
        <a:lstStyle/>
        <a:p>
          <a:pPr algn="justLow" rtl="1"/>
          <a:r>
            <a:rPr lang="ar-SA" sz="1600" b="1" dirty="0" smtClean="0">
              <a:solidFill>
                <a:schemeClr val="bg2"/>
              </a:solidFill>
              <a:cs typeface="B Yagut" pitchFamily="2" charset="-78"/>
            </a:rPr>
            <a:t>برنامه ريزي شخصي</a:t>
          </a:r>
          <a:r>
            <a:rPr lang="ar-SA" sz="1600" dirty="0" smtClean="0">
              <a:solidFill>
                <a:schemeClr val="bg2"/>
              </a:solidFill>
              <a:cs typeface="B Yagut" pitchFamily="2" charset="-78"/>
            </a:rPr>
            <a:t> </a:t>
          </a:r>
          <a:r>
            <a:rPr lang="ar-SA" sz="1600" b="1" dirty="0" smtClean="0">
              <a:solidFill>
                <a:schemeClr val="bg2"/>
              </a:solidFill>
              <a:cs typeface="B Yagut" pitchFamily="2" charset="-78"/>
            </a:rPr>
            <a:t>براي پيشرفت شغلي</a:t>
          </a:r>
          <a:endParaRPr lang="en-US" sz="1600" dirty="0"/>
        </a:p>
      </dgm:t>
    </dgm:pt>
    <dgm:pt modelId="{D5B3C227-EA99-4B63-A0FC-304A0E00A9DA}" type="parTrans" cxnId="{BF4E050E-8654-4F9B-8CA9-9CE858A45E77}">
      <dgm:prSet/>
      <dgm:spPr/>
      <dgm:t>
        <a:bodyPr/>
        <a:lstStyle/>
        <a:p>
          <a:endParaRPr lang="en-US"/>
        </a:p>
      </dgm:t>
    </dgm:pt>
    <dgm:pt modelId="{703273C4-A88B-4E72-BA41-7E1867498930}" type="sibTrans" cxnId="{BF4E050E-8654-4F9B-8CA9-9CE858A45E77}">
      <dgm:prSet/>
      <dgm:spPr/>
      <dgm:t>
        <a:bodyPr/>
        <a:lstStyle/>
        <a:p>
          <a:endParaRPr lang="en-US"/>
        </a:p>
      </dgm:t>
    </dgm:pt>
    <dgm:pt modelId="{5F0995AB-254E-409A-92EF-540E1AEF1999}">
      <dgm:prSet/>
      <dgm:spPr/>
      <dgm:t>
        <a:bodyPr/>
        <a:lstStyle/>
        <a:p>
          <a:pPr algn="justLow" rtl="1"/>
          <a:r>
            <a:rPr lang="ar-SA" sz="1600" b="1" dirty="0" smtClean="0">
              <a:solidFill>
                <a:schemeClr val="bg2"/>
              </a:solidFill>
              <a:cs typeface="B Yagut" pitchFamily="2" charset="-78"/>
            </a:rPr>
            <a:t>موفقيت جمعي </a:t>
          </a:r>
          <a:endParaRPr lang="en-US" sz="1600" dirty="0"/>
        </a:p>
      </dgm:t>
    </dgm:pt>
    <dgm:pt modelId="{3225F410-0522-4981-B188-C6C5086963EC}" type="parTrans" cxnId="{2A0CD832-B3ED-4FFC-B6FB-99B73BBAF95C}">
      <dgm:prSet/>
      <dgm:spPr/>
      <dgm:t>
        <a:bodyPr/>
        <a:lstStyle/>
        <a:p>
          <a:endParaRPr lang="en-US"/>
        </a:p>
      </dgm:t>
    </dgm:pt>
    <dgm:pt modelId="{DFA6C8C8-95E9-468D-B1D7-FB5E6F715151}" type="sibTrans" cxnId="{2A0CD832-B3ED-4FFC-B6FB-99B73BBAF95C}">
      <dgm:prSet/>
      <dgm:spPr/>
      <dgm:t>
        <a:bodyPr/>
        <a:lstStyle/>
        <a:p>
          <a:endParaRPr lang="en-US"/>
        </a:p>
      </dgm:t>
    </dgm:pt>
    <dgm:pt modelId="{D2CE1BC3-F331-4EA8-861C-2B75211CA4B7}">
      <dgm:prSet/>
      <dgm:spPr/>
      <dgm:t>
        <a:bodyPr/>
        <a:lstStyle/>
        <a:p>
          <a:pPr algn="justLow" rtl="1"/>
          <a:r>
            <a:rPr lang="ar-SA" sz="1600" b="1" dirty="0" smtClean="0">
              <a:solidFill>
                <a:schemeClr val="bg2"/>
              </a:solidFill>
              <a:cs typeface="B Yagut" pitchFamily="2" charset="-78"/>
            </a:rPr>
            <a:t>ارتباطات برانگيزاننده و روح گشا</a:t>
          </a:r>
          <a:r>
            <a:rPr lang="ar-SA" sz="1600" dirty="0" smtClean="0">
              <a:solidFill>
                <a:schemeClr val="bg2"/>
              </a:solidFill>
              <a:cs typeface="B Yagut" pitchFamily="2" charset="-78"/>
            </a:rPr>
            <a:t> </a:t>
          </a:r>
          <a:endParaRPr lang="en-US" sz="1600" dirty="0"/>
        </a:p>
      </dgm:t>
    </dgm:pt>
    <dgm:pt modelId="{8183FBF3-44C7-4566-B1A5-43B58275FF4E}" type="parTrans" cxnId="{D078AE4F-A665-4722-8CEC-B23ACBCF3A13}">
      <dgm:prSet/>
      <dgm:spPr/>
      <dgm:t>
        <a:bodyPr/>
        <a:lstStyle/>
        <a:p>
          <a:endParaRPr lang="en-US"/>
        </a:p>
      </dgm:t>
    </dgm:pt>
    <dgm:pt modelId="{9BE3E6F6-A24C-49E0-87BE-8C2BE7A1A919}" type="sibTrans" cxnId="{D078AE4F-A665-4722-8CEC-B23ACBCF3A13}">
      <dgm:prSet/>
      <dgm:spPr/>
      <dgm:t>
        <a:bodyPr/>
        <a:lstStyle/>
        <a:p>
          <a:endParaRPr lang="en-US"/>
        </a:p>
      </dgm:t>
    </dgm:pt>
    <dgm:pt modelId="{E2C65833-F61A-425F-AF53-CC83AED0775C}">
      <dgm:prSet/>
      <dgm:spPr>
        <a:solidFill>
          <a:srgbClr val="FFFFFF">
            <a:alpha val="90000"/>
          </a:srgbClr>
        </a:solidFill>
      </dgm:spPr>
      <dgm:t>
        <a:bodyPr/>
        <a:lstStyle/>
        <a:p>
          <a:pPr algn="justLow" rtl="1"/>
          <a:r>
            <a:rPr lang="ar-SA" b="1" dirty="0" smtClean="0">
              <a:solidFill>
                <a:schemeClr val="bg2"/>
              </a:solidFill>
              <a:cs typeface="B Yagut" pitchFamily="2" charset="-78"/>
            </a:rPr>
            <a:t>رهبري فردي</a:t>
          </a:r>
          <a:endParaRPr lang="en-US" dirty="0"/>
        </a:p>
      </dgm:t>
    </dgm:pt>
    <dgm:pt modelId="{9315C8A2-D9FE-4AEB-89C8-D83388424A58}" type="parTrans" cxnId="{66E4333F-EA4A-4303-88DB-2BDD988A45E5}">
      <dgm:prSet/>
      <dgm:spPr/>
      <dgm:t>
        <a:bodyPr/>
        <a:lstStyle/>
        <a:p>
          <a:endParaRPr lang="en-US"/>
        </a:p>
      </dgm:t>
    </dgm:pt>
    <dgm:pt modelId="{C8F9E3E7-53D3-452E-B7DB-2168FD2897C5}" type="sibTrans" cxnId="{66E4333F-EA4A-4303-88DB-2BDD988A45E5}">
      <dgm:prSet/>
      <dgm:spPr/>
      <dgm:t>
        <a:bodyPr/>
        <a:lstStyle/>
        <a:p>
          <a:endParaRPr lang="en-US"/>
        </a:p>
      </dgm:t>
    </dgm:pt>
    <dgm:pt modelId="{1E9E8DA9-753B-4036-B545-1283CFF00571}">
      <dgm:prSet custT="1"/>
      <dgm:spPr/>
      <dgm:t>
        <a:bodyPr/>
        <a:lstStyle/>
        <a:p>
          <a:pPr algn="justLow" rtl="1"/>
          <a:r>
            <a:rPr lang="ar-SA" sz="1600" b="1" dirty="0" smtClean="0">
              <a:solidFill>
                <a:schemeClr val="bg2"/>
              </a:solidFill>
              <a:cs typeface="B Yagut" pitchFamily="2" charset="-78"/>
            </a:rPr>
            <a:t>رهبري مشاركتي</a:t>
          </a:r>
          <a:endParaRPr lang="en-US" sz="1600" dirty="0"/>
        </a:p>
      </dgm:t>
    </dgm:pt>
    <dgm:pt modelId="{4D847FAD-E347-4852-A709-E223369204A1}" type="parTrans" cxnId="{8B87A9DE-BCA3-46A0-837D-4F67F7D33558}">
      <dgm:prSet/>
      <dgm:spPr/>
      <dgm:t>
        <a:bodyPr/>
        <a:lstStyle/>
        <a:p>
          <a:endParaRPr lang="en-US"/>
        </a:p>
      </dgm:t>
    </dgm:pt>
    <dgm:pt modelId="{21D22A88-CE1D-489F-A070-605CD1588B91}" type="sibTrans" cxnId="{8B87A9DE-BCA3-46A0-837D-4F67F7D33558}">
      <dgm:prSet/>
      <dgm:spPr/>
      <dgm:t>
        <a:bodyPr/>
        <a:lstStyle/>
        <a:p>
          <a:endParaRPr lang="en-US"/>
        </a:p>
      </dgm:t>
    </dgm:pt>
    <dgm:pt modelId="{451EDB8D-AAD7-4DF3-A6E3-00E7513920BE}" type="pres">
      <dgm:prSet presAssocID="{F457EAEB-B36D-472A-93AF-2A637648786B}" presName="diagram" presStyleCnt="0">
        <dgm:presLayoutVars>
          <dgm:dir/>
          <dgm:animLvl val="lvl"/>
          <dgm:resizeHandles val="exact"/>
        </dgm:presLayoutVars>
      </dgm:prSet>
      <dgm:spPr/>
    </dgm:pt>
    <dgm:pt modelId="{0A844D58-B1B7-4CD8-A86A-B0BCA184C882}" type="pres">
      <dgm:prSet presAssocID="{522281E9-804E-4089-B533-4A1769F2A27B}" presName="compNode" presStyleCnt="0"/>
      <dgm:spPr/>
    </dgm:pt>
    <dgm:pt modelId="{A058D283-90D2-4A7F-A8CC-16AA12BB5D63}" type="pres">
      <dgm:prSet presAssocID="{522281E9-804E-4089-B533-4A1769F2A27B}" presName="childRect" presStyleLbl="bgAcc1" presStyleIdx="0" presStyleCnt="2" custScaleY="177493">
        <dgm:presLayoutVars>
          <dgm:bulletEnabled val="1"/>
        </dgm:presLayoutVars>
      </dgm:prSet>
      <dgm:spPr/>
      <dgm:t>
        <a:bodyPr/>
        <a:lstStyle/>
        <a:p>
          <a:endParaRPr lang="en-US"/>
        </a:p>
      </dgm:t>
    </dgm:pt>
    <dgm:pt modelId="{5321CABF-383E-4085-AF55-551A47EDCB95}" type="pres">
      <dgm:prSet presAssocID="{522281E9-804E-4089-B533-4A1769F2A27B}" presName="parentText" presStyleLbl="node1" presStyleIdx="0" presStyleCnt="0">
        <dgm:presLayoutVars>
          <dgm:chMax val="0"/>
          <dgm:bulletEnabled val="1"/>
        </dgm:presLayoutVars>
      </dgm:prSet>
      <dgm:spPr/>
      <dgm:t>
        <a:bodyPr/>
        <a:lstStyle/>
        <a:p>
          <a:endParaRPr lang="en-US"/>
        </a:p>
      </dgm:t>
    </dgm:pt>
    <dgm:pt modelId="{994542A7-DD5F-4E9E-B743-B5693F62F45F}" type="pres">
      <dgm:prSet presAssocID="{522281E9-804E-4089-B533-4A1769F2A27B}" presName="parentRect" presStyleLbl="alignNode1" presStyleIdx="0" presStyleCnt="2" custScaleY="35887" custLinFactNeighborY="96224"/>
      <dgm:spPr/>
      <dgm:t>
        <a:bodyPr/>
        <a:lstStyle/>
        <a:p>
          <a:endParaRPr lang="en-US"/>
        </a:p>
      </dgm:t>
    </dgm:pt>
    <dgm:pt modelId="{283867DE-502A-4E32-B22F-BC59FE92076E}" type="pres">
      <dgm:prSet presAssocID="{522281E9-804E-4089-B533-4A1769F2A27B}" presName="adorn" presStyleLbl="fgAccFollowNode1" presStyleIdx="0" presStyleCnt="2"/>
      <dgm:spPr>
        <a:noFill/>
        <a:ln>
          <a:noFill/>
        </a:ln>
      </dgm:spPr>
    </dgm:pt>
    <dgm:pt modelId="{301972F2-C0E0-4F6E-9302-A42BE6A9A776}" type="pres">
      <dgm:prSet presAssocID="{9D4B8E26-C514-417B-84B3-C035D07056CA}" presName="sibTrans" presStyleLbl="sibTrans2D1" presStyleIdx="0" presStyleCnt="0"/>
      <dgm:spPr/>
      <dgm:t>
        <a:bodyPr/>
        <a:lstStyle/>
        <a:p>
          <a:endParaRPr lang="en-US"/>
        </a:p>
      </dgm:t>
    </dgm:pt>
    <dgm:pt modelId="{4E9974B5-2D6B-4B08-8F5E-D8A8867F5856}" type="pres">
      <dgm:prSet presAssocID="{346D6244-55E5-4A81-B90F-299AEC32084E}" presName="compNode" presStyleCnt="0"/>
      <dgm:spPr/>
    </dgm:pt>
    <dgm:pt modelId="{6DD7ACD1-158E-4C73-BAEB-C430CD1B260D}" type="pres">
      <dgm:prSet presAssocID="{346D6244-55E5-4A81-B90F-299AEC32084E}" presName="childRect" presStyleLbl="bgAcc1" presStyleIdx="1" presStyleCnt="2" custScaleY="177493">
        <dgm:presLayoutVars>
          <dgm:bulletEnabled val="1"/>
        </dgm:presLayoutVars>
      </dgm:prSet>
      <dgm:spPr/>
      <dgm:t>
        <a:bodyPr/>
        <a:lstStyle/>
        <a:p>
          <a:endParaRPr lang="en-US"/>
        </a:p>
      </dgm:t>
    </dgm:pt>
    <dgm:pt modelId="{B43EB2B3-4390-4C3E-A686-EDDB28BA45D8}" type="pres">
      <dgm:prSet presAssocID="{346D6244-55E5-4A81-B90F-299AEC32084E}" presName="parentText" presStyleLbl="node1" presStyleIdx="0" presStyleCnt="0">
        <dgm:presLayoutVars>
          <dgm:chMax val="0"/>
          <dgm:bulletEnabled val="1"/>
        </dgm:presLayoutVars>
      </dgm:prSet>
      <dgm:spPr/>
      <dgm:t>
        <a:bodyPr/>
        <a:lstStyle/>
        <a:p>
          <a:endParaRPr lang="en-US"/>
        </a:p>
      </dgm:t>
    </dgm:pt>
    <dgm:pt modelId="{22B3CC44-0C35-44E5-8B42-924566682C86}" type="pres">
      <dgm:prSet presAssocID="{346D6244-55E5-4A81-B90F-299AEC32084E}" presName="parentRect" presStyleLbl="alignNode1" presStyleIdx="1" presStyleCnt="2" custAng="10800000" custFlipVert="1" custScaleX="106134" custScaleY="35887" custLinFactNeighborX="-2802" custLinFactNeighborY="57342"/>
      <dgm:spPr>
        <a:prstGeom prst="homePlate">
          <a:avLst/>
        </a:prstGeom>
      </dgm:spPr>
      <dgm:t>
        <a:bodyPr/>
        <a:lstStyle/>
        <a:p>
          <a:endParaRPr lang="en-US"/>
        </a:p>
      </dgm:t>
    </dgm:pt>
    <dgm:pt modelId="{6D5509AB-BB8B-47B4-8BBD-434464848042}" type="pres">
      <dgm:prSet presAssocID="{346D6244-55E5-4A81-B90F-299AEC32084E}" presName="adorn" presStyleLbl="fgAccFollowNode1" presStyleIdx="1" presStyleCnt="2"/>
      <dgm:spPr>
        <a:noFill/>
        <a:ln>
          <a:noFill/>
        </a:ln>
      </dgm:spPr>
    </dgm:pt>
  </dgm:ptLst>
  <dgm:cxnLst>
    <dgm:cxn modelId="{55C6B8AB-38FB-45EF-9747-570083FBCDE5}" srcId="{346D6244-55E5-4A81-B90F-299AEC32084E}" destId="{46EB203A-1FC4-435D-87B2-E2E18E0C1B22}" srcOrd="11" destOrd="0" parTransId="{F508C226-E17F-49F4-ABBC-61202DB158B0}" sibTransId="{A6FF0C59-8915-4E89-B0D9-C83F7D455D5B}"/>
    <dgm:cxn modelId="{18F18CE0-2695-48EF-9D86-917E778C5504}" type="presOf" srcId="{1C76C737-2F97-41F4-8282-FD0C7B8AA657}" destId="{6DD7ACD1-158E-4C73-BAEB-C430CD1B260D}" srcOrd="0" destOrd="9" presId="urn:microsoft.com/office/officeart/2005/8/layout/bList2"/>
    <dgm:cxn modelId="{860A700D-954C-48C7-AC29-DD743A1740FD}" type="presOf" srcId="{D2CE1BC3-F331-4EA8-861C-2B75211CA4B7}" destId="{A058D283-90D2-4A7F-A8CC-16AA12BB5D63}" srcOrd="0" destOrd="11" presId="urn:microsoft.com/office/officeart/2005/8/layout/bList2"/>
    <dgm:cxn modelId="{932A8B43-ED81-443B-8972-AAA8E1B2E6AE}" srcId="{346D6244-55E5-4A81-B90F-299AEC32084E}" destId="{8C97BCDF-EEA4-4A85-AF10-5C3102DF603A}" srcOrd="8" destOrd="0" parTransId="{51501AFE-41EB-4493-AD85-AC784E69F52D}" sibTransId="{30BA870C-187D-431F-90BB-3FA340DC3670}"/>
    <dgm:cxn modelId="{145D97FD-9DA3-4BB9-9553-E79D203DCCF9}" type="presOf" srcId="{BA067344-7F50-4892-AA08-54EA75EF1CB4}" destId="{6DD7ACD1-158E-4C73-BAEB-C430CD1B260D}" srcOrd="0" destOrd="1" presId="urn:microsoft.com/office/officeart/2005/8/layout/bList2"/>
    <dgm:cxn modelId="{8B3C7D48-8C68-47FD-9D50-6EC6E7284A00}" type="presOf" srcId="{3DC83CD6-17C1-4B94-BCFE-C3086C53A1F1}" destId="{6DD7ACD1-158E-4C73-BAEB-C430CD1B260D}" srcOrd="0" destOrd="10" presId="urn:microsoft.com/office/officeart/2005/8/layout/bList2"/>
    <dgm:cxn modelId="{74A836A3-72DF-41CF-89C3-77B9B074D0AF}" type="presOf" srcId="{346D6244-55E5-4A81-B90F-299AEC32084E}" destId="{B43EB2B3-4390-4C3E-A686-EDDB28BA45D8}" srcOrd="0" destOrd="0" presId="urn:microsoft.com/office/officeart/2005/8/layout/bList2"/>
    <dgm:cxn modelId="{6C8C3194-7EC3-43B7-A970-E9EC447CD4D8}" srcId="{346D6244-55E5-4A81-B90F-299AEC32084E}" destId="{E1A18354-B6E4-4380-A2D0-AE352C6EC57E}" srcOrd="5" destOrd="0" parTransId="{9376FA68-6B88-4961-A7BB-8DA2D244BD2C}" sibTransId="{3F073978-DA87-49A8-AA3A-CBF360DEA735}"/>
    <dgm:cxn modelId="{A8655FAE-87EF-48E6-B0AF-F2F7C84D4A1B}" type="presOf" srcId="{E2C65833-F61A-425F-AF53-CC83AED0775C}" destId="{6DD7ACD1-158E-4C73-BAEB-C430CD1B260D}" srcOrd="0" destOrd="12" presId="urn:microsoft.com/office/officeart/2005/8/layout/bList2"/>
    <dgm:cxn modelId="{3A33038A-5341-4452-BA1F-EEA5B65064A6}" srcId="{346D6244-55E5-4A81-B90F-299AEC32084E}" destId="{7209DEFE-F479-4250-8A03-BDD1A85820F5}" srcOrd="7" destOrd="0" parTransId="{C5A1F537-890C-4CE5-9F12-777F4AAE642A}" sibTransId="{7CC2EB92-4AE6-4B00-9EC8-5F576413D50F}"/>
    <dgm:cxn modelId="{65267FF1-8570-4724-BF2F-7D407FDFDD14}" type="presOf" srcId="{1E9E8DA9-753B-4036-B545-1283CFF00571}" destId="{A058D283-90D2-4A7F-A8CC-16AA12BB5D63}" srcOrd="0" destOrd="12" presId="urn:microsoft.com/office/officeart/2005/8/layout/bList2"/>
    <dgm:cxn modelId="{BE895217-BB20-4030-BDF1-F67E113E48FF}" type="presOf" srcId="{0B61B75A-F8D0-4591-8CBB-C79399FAF87C}" destId="{A058D283-90D2-4A7F-A8CC-16AA12BB5D63}" srcOrd="0" destOrd="4" presId="urn:microsoft.com/office/officeart/2005/8/layout/bList2"/>
    <dgm:cxn modelId="{B8E318B8-ACA8-4F22-8013-E55C09B9118F}" srcId="{522281E9-804E-4089-B533-4A1769F2A27B}" destId="{2D49EAE4-593A-4548-B769-60D286C1E8BC}" srcOrd="6" destOrd="0" parTransId="{2F225286-C61E-4B89-BA36-D1DA4108AE76}" sibTransId="{6BFDBAB4-30F8-438D-889F-C0555406ADF6}"/>
    <dgm:cxn modelId="{777ABB37-2575-4C7D-996E-E270D104F6E4}" srcId="{346D6244-55E5-4A81-B90F-299AEC32084E}" destId="{DD019C29-5B4F-46D9-817D-50E3B589196E}" srcOrd="6" destOrd="0" parTransId="{0D112205-7832-4EBC-A138-18D38B2A4093}" sibTransId="{C0268BB0-4756-490B-88D1-57D0A769A5FE}"/>
    <dgm:cxn modelId="{CAE8E95F-6125-4BEA-BE2B-893CF0EF7581}" type="presOf" srcId="{3FF9E2BD-CF38-4BC4-AD09-E379ED71E062}" destId="{A058D283-90D2-4A7F-A8CC-16AA12BB5D63}" srcOrd="0" destOrd="8" presId="urn:microsoft.com/office/officeart/2005/8/layout/bList2"/>
    <dgm:cxn modelId="{16943B70-2AAB-469F-BAA8-CEDA851F32E7}" srcId="{522281E9-804E-4089-B533-4A1769F2A27B}" destId="{3FF9E2BD-CF38-4BC4-AD09-E379ED71E062}" srcOrd="8" destOrd="0" parTransId="{E7EC31CA-E482-4A65-864D-41E138181A58}" sibTransId="{947E9DFE-2174-47C0-A247-7699FBB68EDD}"/>
    <dgm:cxn modelId="{8B87A9DE-BCA3-46A0-837D-4F67F7D33558}" srcId="{522281E9-804E-4089-B533-4A1769F2A27B}" destId="{1E9E8DA9-753B-4036-B545-1283CFF00571}" srcOrd="12" destOrd="0" parTransId="{4D847FAD-E347-4852-A709-E223369204A1}" sibTransId="{21D22A88-CE1D-489F-A070-605CD1588B91}"/>
    <dgm:cxn modelId="{9A68D9E9-0486-4AE4-9C3A-298EB5617D53}" type="presOf" srcId="{346D6244-55E5-4A81-B90F-299AEC32084E}" destId="{22B3CC44-0C35-44E5-8B42-924566682C86}" srcOrd="1" destOrd="0" presId="urn:microsoft.com/office/officeart/2005/8/layout/bList2"/>
    <dgm:cxn modelId="{42FEA3B3-31A3-4CE5-B5E6-189C38E14BA2}" type="presOf" srcId="{2D49EAE4-593A-4548-B769-60D286C1E8BC}" destId="{A058D283-90D2-4A7F-A8CC-16AA12BB5D63}" srcOrd="0" destOrd="6" presId="urn:microsoft.com/office/officeart/2005/8/layout/bList2"/>
    <dgm:cxn modelId="{CDCAB40E-39D9-404C-8E99-2CB47C1DBC28}" srcId="{F457EAEB-B36D-472A-93AF-2A637648786B}" destId="{522281E9-804E-4089-B533-4A1769F2A27B}" srcOrd="0" destOrd="0" parTransId="{A8932105-9AB4-4E4F-BAA3-7CF1990B1EB9}" sibTransId="{9D4B8E26-C514-417B-84B3-C035D07056CA}"/>
    <dgm:cxn modelId="{84220BE9-A7EC-42F0-B197-78DF9FBA9C23}" type="presOf" srcId="{6C8171FA-0867-4494-8D52-7EF69A656258}" destId="{6DD7ACD1-158E-4C73-BAEB-C430CD1B260D}" srcOrd="0" destOrd="2" presId="urn:microsoft.com/office/officeart/2005/8/layout/bList2"/>
    <dgm:cxn modelId="{91710697-9808-4950-B67F-1B84123B1684}" type="presOf" srcId="{46EB203A-1FC4-435D-87B2-E2E18E0C1B22}" destId="{6DD7ACD1-158E-4C73-BAEB-C430CD1B260D}" srcOrd="0" destOrd="11" presId="urn:microsoft.com/office/officeart/2005/8/layout/bList2"/>
    <dgm:cxn modelId="{D15ED6B7-6D9E-414F-9908-AB5B4E7E591A}" type="presOf" srcId="{DD019C29-5B4F-46D9-817D-50E3B589196E}" destId="{6DD7ACD1-158E-4C73-BAEB-C430CD1B260D}" srcOrd="0" destOrd="6" presId="urn:microsoft.com/office/officeart/2005/8/layout/bList2"/>
    <dgm:cxn modelId="{FC3FA525-26A3-4443-A236-BE9F847D49A9}" type="presOf" srcId="{383CAB73-2696-434F-9A83-62A7539C9739}" destId="{A058D283-90D2-4A7F-A8CC-16AA12BB5D63}" srcOrd="0" destOrd="0" presId="urn:microsoft.com/office/officeart/2005/8/layout/bList2"/>
    <dgm:cxn modelId="{66E4333F-EA4A-4303-88DB-2BDD988A45E5}" srcId="{346D6244-55E5-4A81-B90F-299AEC32084E}" destId="{E2C65833-F61A-425F-AF53-CC83AED0775C}" srcOrd="12" destOrd="0" parTransId="{9315C8A2-D9FE-4AEB-89C8-D83388424A58}" sibTransId="{C8F9E3E7-53D3-452E-B7DB-2168FD2897C5}"/>
    <dgm:cxn modelId="{2A0CD832-B3ED-4FFC-B6FB-99B73BBAF95C}" srcId="{522281E9-804E-4089-B533-4A1769F2A27B}" destId="{5F0995AB-254E-409A-92EF-540E1AEF1999}" srcOrd="10" destOrd="0" parTransId="{3225F410-0522-4981-B188-C6C5086963EC}" sibTransId="{DFA6C8C8-95E9-468D-B1D7-FB5E6F715151}"/>
    <dgm:cxn modelId="{9904A122-1DAA-46E9-84CE-CA82F8B4B583}" type="presOf" srcId="{5C3B5D08-E157-4439-A250-CD8578F9CB65}" destId="{A058D283-90D2-4A7F-A8CC-16AA12BB5D63}" srcOrd="0" destOrd="9" presId="urn:microsoft.com/office/officeart/2005/8/layout/bList2"/>
    <dgm:cxn modelId="{7D1AB80C-B2C3-448E-A162-18DF0B063E7B}" srcId="{522281E9-804E-4089-B533-4A1769F2A27B}" destId="{0B61B75A-F8D0-4591-8CBB-C79399FAF87C}" srcOrd="4" destOrd="0" parTransId="{7825F2B3-6CB2-487D-A432-D56BB129983A}" sibTransId="{995720E4-34FA-4944-98E0-84FE443D6247}"/>
    <dgm:cxn modelId="{EFE3CF3B-8C3A-4877-94E5-087891CFF4CD}" type="presOf" srcId="{522281E9-804E-4089-B533-4A1769F2A27B}" destId="{5321CABF-383E-4085-AF55-551A47EDCB95}" srcOrd="0" destOrd="0" presId="urn:microsoft.com/office/officeart/2005/8/layout/bList2"/>
    <dgm:cxn modelId="{024ACA23-6194-4127-846F-47E05D16449B}" type="presOf" srcId="{E1A18354-B6E4-4380-A2D0-AE352C6EC57E}" destId="{6DD7ACD1-158E-4C73-BAEB-C430CD1B260D}" srcOrd="0" destOrd="5" presId="urn:microsoft.com/office/officeart/2005/8/layout/bList2"/>
    <dgm:cxn modelId="{728A81C4-F69A-4441-9FDB-52FCC57395DE}" srcId="{346D6244-55E5-4A81-B90F-299AEC32084E}" destId="{BA067344-7F50-4892-AA08-54EA75EF1CB4}" srcOrd="1" destOrd="0" parTransId="{581AA8ED-8C3C-492F-9544-3A2B50134F25}" sibTransId="{9C5FA073-A862-4363-8657-FC3CE079048B}"/>
    <dgm:cxn modelId="{005D9917-9E10-4EB3-AEF4-0BFAF84B7747}" type="presOf" srcId="{9E698C9E-2252-4DB5-B02F-CAF4DA07226E}" destId="{6DD7ACD1-158E-4C73-BAEB-C430CD1B260D}" srcOrd="0" destOrd="0" presId="urn:microsoft.com/office/officeart/2005/8/layout/bList2"/>
    <dgm:cxn modelId="{24209B8B-BBAF-41B7-94E9-F07CF746B45E}" type="presOf" srcId="{8D2D9E03-4A3C-41FD-9D8E-6D11B337C290}" destId="{6DD7ACD1-158E-4C73-BAEB-C430CD1B260D}" srcOrd="0" destOrd="4" presId="urn:microsoft.com/office/officeart/2005/8/layout/bList2"/>
    <dgm:cxn modelId="{08D8DDA0-DEAD-4447-8721-D5F2C1B82F11}" srcId="{522281E9-804E-4089-B533-4A1769F2A27B}" destId="{240DFD17-8CB1-4D5D-ABC4-B3AACD93FF7F}" srcOrd="2" destOrd="0" parTransId="{42AF1C72-F08C-4C9F-BE70-3F8E8AEC79D5}" sibTransId="{BA655513-D034-47FC-9076-AED8F2B418EC}"/>
    <dgm:cxn modelId="{2DFD5333-AFC7-4316-8820-59ECD2CCA0A2}" type="presOf" srcId="{22D189B5-C071-4FD4-A2DD-B3E1A866C494}" destId="{A058D283-90D2-4A7F-A8CC-16AA12BB5D63}" srcOrd="0" destOrd="5" presId="urn:microsoft.com/office/officeart/2005/8/layout/bList2"/>
    <dgm:cxn modelId="{AD62621F-1A5D-40BC-BF94-307480914878}" srcId="{346D6244-55E5-4A81-B90F-299AEC32084E}" destId="{6C8171FA-0867-4494-8D52-7EF69A656258}" srcOrd="2" destOrd="0" parTransId="{55DBB1DF-F9E8-46F9-99C4-85FEFFB874EB}" sibTransId="{9392CF4F-D573-41EF-87F4-DA5165AC608D}"/>
    <dgm:cxn modelId="{7055D828-08AA-4C36-AAF8-45C87C6DB4B7}" srcId="{346D6244-55E5-4A81-B90F-299AEC32084E}" destId="{3DC83CD6-17C1-4B94-BCFE-C3086C53A1F1}" srcOrd="10" destOrd="0" parTransId="{96D2999D-0743-4F8B-9D52-B6BEC9435BA6}" sibTransId="{1BA32E62-71C3-4B8F-BEF0-A58426C41CEE}"/>
    <dgm:cxn modelId="{0DEC34E0-5682-4318-88B4-067C4CA456A9}" type="presOf" srcId="{82CD3E2D-5F71-4D0F-B672-3E8545CBA23F}" destId="{6DD7ACD1-158E-4C73-BAEB-C430CD1B260D}" srcOrd="0" destOrd="3" presId="urn:microsoft.com/office/officeart/2005/8/layout/bList2"/>
    <dgm:cxn modelId="{BF4E050E-8654-4F9B-8CA9-9CE858A45E77}" srcId="{522281E9-804E-4089-B533-4A1769F2A27B}" destId="{5C3B5D08-E157-4439-A250-CD8578F9CB65}" srcOrd="9" destOrd="0" parTransId="{D5B3C227-EA99-4B63-A0FC-304A0E00A9DA}" sibTransId="{703273C4-A88B-4E72-BA41-7E1867498930}"/>
    <dgm:cxn modelId="{7273E6A4-8AB2-4FA0-BEB9-DE3F14E0DABE}" type="presOf" srcId="{2D85E702-6588-4E01-BD8F-F15C04FA4B84}" destId="{A058D283-90D2-4A7F-A8CC-16AA12BB5D63}" srcOrd="0" destOrd="1" presId="urn:microsoft.com/office/officeart/2005/8/layout/bList2"/>
    <dgm:cxn modelId="{BF0F3139-56A5-4674-B483-434630959027}" type="presOf" srcId="{5F0995AB-254E-409A-92EF-540E1AEF1999}" destId="{A058D283-90D2-4A7F-A8CC-16AA12BB5D63}" srcOrd="0" destOrd="10" presId="urn:microsoft.com/office/officeart/2005/8/layout/bList2"/>
    <dgm:cxn modelId="{E89313F7-C705-4E04-BD1D-3DF99FED5B46}" srcId="{522281E9-804E-4089-B533-4A1769F2A27B}" destId="{22D189B5-C071-4FD4-A2DD-B3E1A866C494}" srcOrd="5" destOrd="0" parTransId="{009A39BC-D9D5-4DA2-A419-473CC78DB15A}" sibTransId="{B5DAA8A5-8576-4FEE-84C5-02F73D269BB8}"/>
    <dgm:cxn modelId="{8FC5D677-618E-49B8-9D62-6DE86C9070E2}" srcId="{F457EAEB-B36D-472A-93AF-2A637648786B}" destId="{346D6244-55E5-4A81-B90F-299AEC32084E}" srcOrd="1" destOrd="0" parTransId="{DA62A863-7F49-48C7-851E-ACB7D513AF24}" sibTransId="{146D7594-A92F-480B-A0B7-E7482E1E9A33}"/>
    <dgm:cxn modelId="{365310C6-F70C-487C-AFA1-AF42897E93CB}" srcId="{522281E9-804E-4089-B533-4A1769F2A27B}" destId="{2D85E702-6588-4E01-BD8F-F15C04FA4B84}" srcOrd="1" destOrd="0" parTransId="{A5D17ED4-E3CE-4B86-A791-5E5DBAD42F79}" sibTransId="{9362859A-4F70-4A54-A7CF-75A39239BBBC}"/>
    <dgm:cxn modelId="{B46A0E45-5BF8-432B-9560-1DB20398F577}" srcId="{522281E9-804E-4089-B533-4A1769F2A27B}" destId="{383CAB73-2696-434F-9A83-62A7539C9739}" srcOrd="0" destOrd="0" parTransId="{FBA7A78F-4D98-485B-831C-5711A426D912}" sibTransId="{3D1FAA68-01A1-4289-BEC2-E47BC08190BC}"/>
    <dgm:cxn modelId="{7B4EB6BC-6434-4CCF-8D7D-569D6C5533C3}" type="presOf" srcId="{522281E9-804E-4089-B533-4A1769F2A27B}" destId="{994542A7-DD5F-4E9E-B743-B5693F62F45F}" srcOrd="1" destOrd="0" presId="urn:microsoft.com/office/officeart/2005/8/layout/bList2"/>
    <dgm:cxn modelId="{5FCF463C-A190-4B74-A87B-D4688BD262E5}" type="presOf" srcId="{10FFF319-429E-48EB-9AB4-D6C39E12A121}" destId="{A058D283-90D2-4A7F-A8CC-16AA12BB5D63}" srcOrd="0" destOrd="7" presId="urn:microsoft.com/office/officeart/2005/8/layout/bList2"/>
    <dgm:cxn modelId="{D8E24D58-A204-4944-8EC6-2B274FDE0FC0}" srcId="{346D6244-55E5-4A81-B90F-299AEC32084E}" destId="{82CD3E2D-5F71-4D0F-B672-3E8545CBA23F}" srcOrd="3" destOrd="0" parTransId="{22CDDEEA-F3F0-4229-BAE4-AF8D3C9BBDD0}" sibTransId="{7093CBF3-8B20-4E4E-B24A-9F732F857482}"/>
    <dgm:cxn modelId="{D4FDE4E2-BD77-4135-B01A-CDD41A42C255}" type="presOf" srcId="{CACD7947-965E-46C3-AC8F-4CF1C3AF9D82}" destId="{A058D283-90D2-4A7F-A8CC-16AA12BB5D63}" srcOrd="0" destOrd="3" presId="urn:microsoft.com/office/officeart/2005/8/layout/bList2"/>
    <dgm:cxn modelId="{BCA2BD38-8362-4965-BFAC-43162F764B58}" type="presOf" srcId="{8C97BCDF-EEA4-4A85-AF10-5C3102DF603A}" destId="{6DD7ACD1-158E-4C73-BAEB-C430CD1B260D}" srcOrd="0" destOrd="8" presId="urn:microsoft.com/office/officeart/2005/8/layout/bList2"/>
    <dgm:cxn modelId="{0C36E4E0-8242-4346-A640-95FDFBAEDAD6}" type="presOf" srcId="{F457EAEB-B36D-472A-93AF-2A637648786B}" destId="{451EDB8D-AAD7-4DF3-A6E3-00E7513920BE}" srcOrd="0" destOrd="0" presId="urn:microsoft.com/office/officeart/2005/8/layout/bList2"/>
    <dgm:cxn modelId="{887345CA-FA1B-46BE-816F-A858CB98EF13}" srcId="{522281E9-804E-4089-B533-4A1769F2A27B}" destId="{CACD7947-965E-46C3-AC8F-4CF1C3AF9D82}" srcOrd="3" destOrd="0" parTransId="{D52DEC23-74CC-4222-B6F6-7E60A95C698F}" sibTransId="{D9738C4D-8DC0-4547-8217-DB099AF45B28}"/>
    <dgm:cxn modelId="{E058AAF3-4A70-4287-A01B-13095D64650A}" type="presOf" srcId="{240DFD17-8CB1-4D5D-ABC4-B3AACD93FF7F}" destId="{A058D283-90D2-4A7F-A8CC-16AA12BB5D63}" srcOrd="0" destOrd="2" presId="urn:microsoft.com/office/officeart/2005/8/layout/bList2"/>
    <dgm:cxn modelId="{5460E8AD-036F-49C2-8495-57523086B835}" srcId="{346D6244-55E5-4A81-B90F-299AEC32084E}" destId="{1C76C737-2F97-41F4-8282-FD0C7B8AA657}" srcOrd="9" destOrd="0" parTransId="{5A5430B9-1217-422D-8A3D-74E55B2A1409}" sibTransId="{3476BB27-7C30-47EF-A119-0DB1A57A90D7}"/>
    <dgm:cxn modelId="{EA46ECD7-2534-4F1F-9A5A-899E06C49981}" type="presOf" srcId="{7209DEFE-F479-4250-8A03-BDD1A85820F5}" destId="{6DD7ACD1-158E-4C73-BAEB-C430CD1B260D}" srcOrd="0" destOrd="7" presId="urn:microsoft.com/office/officeart/2005/8/layout/bList2"/>
    <dgm:cxn modelId="{D078AE4F-A665-4722-8CEC-B23ACBCF3A13}" srcId="{522281E9-804E-4089-B533-4A1769F2A27B}" destId="{D2CE1BC3-F331-4EA8-861C-2B75211CA4B7}" srcOrd="11" destOrd="0" parTransId="{8183FBF3-44C7-4566-B1A5-43B58275FF4E}" sibTransId="{9BE3E6F6-A24C-49E0-87BE-8C2BE7A1A919}"/>
    <dgm:cxn modelId="{3479145F-69EE-45AB-9086-1375C2CCF57F}" srcId="{346D6244-55E5-4A81-B90F-299AEC32084E}" destId="{8D2D9E03-4A3C-41FD-9D8E-6D11B337C290}" srcOrd="4" destOrd="0" parTransId="{DA81137E-C2A7-4389-9CCA-1BFC1A026B8B}" sibTransId="{FBCA2BA9-AEE9-426F-85D0-03BCF87DE04F}"/>
    <dgm:cxn modelId="{E7B01DD8-CE3E-4CA7-8F81-B83D3CD40467}" srcId="{346D6244-55E5-4A81-B90F-299AEC32084E}" destId="{9E698C9E-2252-4DB5-B02F-CAF4DA07226E}" srcOrd="0" destOrd="0" parTransId="{98C58A74-6AA5-4AF2-86F5-27F639DB9966}" sibTransId="{1E4841E2-37E7-448E-9359-01C2541E838A}"/>
    <dgm:cxn modelId="{FF3E6AFB-5A14-4AF5-8EAD-BB82BC78B689}" srcId="{522281E9-804E-4089-B533-4A1769F2A27B}" destId="{10FFF319-429E-48EB-9AB4-D6C39E12A121}" srcOrd="7" destOrd="0" parTransId="{24BAE486-39DF-4A3E-B678-0CF8BD265174}" sibTransId="{1A7F2DBF-E315-47BD-A8E8-4352D7B7FAAD}"/>
    <dgm:cxn modelId="{DD690AE6-D500-4E16-9FFF-C84AA3E01EEF}" type="presOf" srcId="{9D4B8E26-C514-417B-84B3-C035D07056CA}" destId="{301972F2-C0E0-4F6E-9302-A42BE6A9A776}" srcOrd="0" destOrd="0" presId="urn:microsoft.com/office/officeart/2005/8/layout/bList2"/>
    <dgm:cxn modelId="{E72D1BCB-1948-4951-B561-3699AA5B0C7D}" type="presParOf" srcId="{451EDB8D-AAD7-4DF3-A6E3-00E7513920BE}" destId="{0A844D58-B1B7-4CD8-A86A-B0BCA184C882}" srcOrd="0" destOrd="0" presId="urn:microsoft.com/office/officeart/2005/8/layout/bList2"/>
    <dgm:cxn modelId="{56E43EFB-78A9-4C98-8C51-52566ED5DB3E}" type="presParOf" srcId="{0A844D58-B1B7-4CD8-A86A-B0BCA184C882}" destId="{A058D283-90D2-4A7F-A8CC-16AA12BB5D63}" srcOrd="0" destOrd="0" presId="urn:microsoft.com/office/officeart/2005/8/layout/bList2"/>
    <dgm:cxn modelId="{B039B519-6880-4080-A02B-B45E2092D3B6}" type="presParOf" srcId="{0A844D58-B1B7-4CD8-A86A-B0BCA184C882}" destId="{5321CABF-383E-4085-AF55-551A47EDCB95}" srcOrd="1" destOrd="0" presId="urn:microsoft.com/office/officeart/2005/8/layout/bList2"/>
    <dgm:cxn modelId="{4B2EB442-F45F-4C08-B8A5-1A42599EA79A}" type="presParOf" srcId="{0A844D58-B1B7-4CD8-A86A-B0BCA184C882}" destId="{994542A7-DD5F-4E9E-B743-B5693F62F45F}" srcOrd="2" destOrd="0" presId="urn:microsoft.com/office/officeart/2005/8/layout/bList2"/>
    <dgm:cxn modelId="{8741E9BA-414E-4F0C-A352-164D843A681F}" type="presParOf" srcId="{0A844D58-B1B7-4CD8-A86A-B0BCA184C882}" destId="{283867DE-502A-4E32-B22F-BC59FE92076E}" srcOrd="3" destOrd="0" presId="urn:microsoft.com/office/officeart/2005/8/layout/bList2"/>
    <dgm:cxn modelId="{C8FF6817-66A4-4A40-BC71-83CFA26A7B3E}" type="presParOf" srcId="{451EDB8D-AAD7-4DF3-A6E3-00E7513920BE}" destId="{301972F2-C0E0-4F6E-9302-A42BE6A9A776}" srcOrd="1" destOrd="0" presId="urn:microsoft.com/office/officeart/2005/8/layout/bList2"/>
    <dgm:cxn modelId="{A1DF0A11-A663-4EE8-A7C0-97555C913FE5}" type="presParOf" srcId="{451EDB8D-AAD7-4DF3-A6E3-00E7513920BE}" destId="{4E9974B5-2D6B-4B08-8F5E-D8A8867F5856}" srcOrd="2" destOrd="0" presId="urn:microsoft.com/office/officeart/2005/8/layout/bList2"/>
    <dgm:cxn modelId="{CBD844F8-9C4E-40D0-B8FE-CE939C7CFCEC}" type="presParOf" srcId="{4E9974B5-2D6B-4B08-8F5E-D8A8867F5856}" destId="{6DD7ACD1-158E-4C73-BAEB-C430CD1B260D}" srcOrd="0" destOrd="0" presId="urn:microsoft.com/office/officeart/2005/8/layout/bList2"/>
    <dgm:cxn modelId="{26F593CF-9F2C-47AB-A865-3AEDB6D59083}" type="presParOf" srcId="{4E9974B5-2D6B-4B08-8F5E-D8A8867F5856}" destId="{B43EB2B3-4390-4C3E-A686-EDDB28BA45D8}" srcOrd="1" destOrd="0" presId="urn:microsoft.com/office/officeart/2005/8/layout/bList2"/>
    <dgm:cxn modelId="{6438B886-7E46-4E35-A119-01A25334DF90}" type="presParOf" srcId="{4E9974B5-2D6B-4B08-8F5E-D8A8867F5856}" destId="{22B3CC44-0C35-44E5-8B42-924566682C86}" srcOrd="2" destOrd="0" presId="urn:microsoft.com/office/officeart/2005/8/layout/bList2"/>
    <dgm:cxn modelId="{9E08579F-1EF0-44CC-9D24-350EA406C102}" type="presParOf" srcId="{4E9974B5-2D6B-4B08-8F5E-D8A8867F5856}" destId="{6D5509AB-BB8B-47B4-8BBD-434464848042}" srcOrd="3" destOrd="0" presId="urn:microsoft.com/office/officeart/2005/8/layout/b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BEBCBE-4CF7-489A-9F23-8D95926EF364}">
      <dsp:nvSpPr>
        <dsp:cNvPr id="0" name=""/>
        <dsp:cNvSpPr/>
      </dsp:nvSpPr>
      <dsp:spPr>
        <a:xfrm>
          <a:off x="3969525" y="1824616"/>
          <a:ext cx="1204949" cy="1204949"/>
        </a:xfrm>
        <a:prstGeom prst="ellipse">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fa-IR" sz="1300" kern="1200" dirty="0" smtClean="0">
              <a:cs typeface="+mj-cs"/>
            </a:rPr>
            <a:t>ویژگی های فرهنگ سازمانی</a:t>
          </a:r>
          <a:endParaRPr lang="en-US" sz="1300" kern="1200" dirty="0">
            <a:cs typeface="+mj-cs"/>
          </a:endParaRPr>
        </a:p>
      </dsp:txBody>
      <dsp:txXfrm>
        <a:off x="4145986" y="2001077"/>
        <a:ext cx="852027" cy="852027"/>
      </dsp:txXfrm>
    </dsp:sp>
    <dsp:sp modelId="{E240ABA3-E492-4B79-A890-D430BB0811E9}">
      <dsp:nvSpPr>
        <dsp:cNvPr id="0" name=""/>
        <dsp:cNvSpPr/>
      </dsp:nvSpPr>
      <dsp:spPr>
        <a:xfrm rot="16200000">
          <a:off x="4270836" y="1511592"/>
          <a:ext cx="602327" cy="23719"/>
        </a:xfrm>
        <a:custGeom>
          <a:avLst/>
          <a:gdLst/>
          <a:ahLst/>
          <a:cxnLst/>
          <a:rect l="0" t="0" r="0" b="0"/>
          <a:pathLst>
            <a:path>
              <a:moveTo>
                <a:pt x="0" y="11859"/>
              </a:moveTo>
              <a:lnTo>
                <a:pt x="602327" y="11859"/>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556941" y="1508394"/>
        <a:ext cx="30116" cy="30116"/>
      </dsp:txXfrm>
    </dsp:sp>
    <dsp:sp modelId="{5C08854F-333A-4D46-9390-9B86D424BCF8}">
      <dsp:nvSpPr>
        <dsp:cNvPr id="0" name=""/>
        <dsp:cNvSpPr/>
      </dsp:nvSpPr>
      <dsp:spPr>
        <a:xfrm>
          <a:off x="3969525" y="17339"/>
          <a:ext cx="1204949" cy="1204949"/>
        </a:xfrm>
        <a:prstGeom prst="ellipse">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fa-IR" sz="1700" b="1" kern="1200" dirty="0" smtClean="0">
              <a:solidFill>
                <a:schemeClr val="bg1"/>
              </a:solidFill>
            </a:rPr>
            <a:t>خلاقیت و خطرپذیری</a:t>
          </a:r>
          <a:endParaRPr lang="en-US" sz="1700" b="1" kern="1200" dirty="0">
            <a:solidFill>
              <a:schemeClr val="bg1"/>
            </a:solidFill>
          </a:endParaRPr>
        </a:p>
      </dsp:txBody>
      <dsp:txXfrm>
        <a:off x="4145986" y="193800"/>
        <a:ext cx="852027" cy="852027"/>
      </dsp:txXfrm>
    </dsp:sp>
    <dsp:sp modelId="{3CA97242-7569-4C09-84E6-1673A512CD55}">
      <dsp:nvSpPr>
        <dsp:cNvPr id="0" name=""/>
        <dsp:cNvSpPr/>
      </dsp:nvSpPr>
      <dsp:spPr>
        <a:xfrm rot="19285714">
          <a:off x="4977329" y="1851822"/>
          <a:ext cx="602327" cy="23719"/>
        </a:xfrm>
        <a:custGeom>
          <a:avLst/>
          <a:gdLst/>
          <a:ahLst/>
          <a:cxnLst/>
          <a:rect l="0" t="0" r="0" b="0"/>
          <a:pathLst>
            <a:path>
              <a:moveTo>
                <a:pt x="0" y="11859"/>
              </a:moveTo>
              <a:lnTo>
                <a:pt x="602327" y="11859"/>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263435" y="1848623"/>
        <a:ext cx="30116" cy="30116"/>
      </dsp:txXfrm>
    </dsp:sp>
    <dsp:sp modelId="{52DD71F9-2625-4867-A07C-722E77F3C505}">
      <dsp:nvSpPr>
        <dsp:cNvPr id="0" name=""/>
        <dsp:cNvSpPr/>
      </dsp:nvSpPr>
      <dsp:spPr>
        <a:xfrm>
          <a:off x="5382511" y="697797"/>
          <a:ext cx="1204949" cy="1204949"/>
        </a:xfrm>
        <a:prstGeom prst="ellipse">
          <a:avLst/>
        </a:prstGeom>
        <a:gradFill rotWithShape="0">
          <a:gsLst>
            <a:gs pos="0">
              <a:schemeClr val="accent5">
                <a:hueOff val="1789819"/>
                <a:satOff val="-241"/>
                <a:lumOff val="2386"/>
                <a:alphaOff val="0"/>
                <a:tint val="50000"/>
                <a:satMod val="300000"/>
              </a:schemeClr>
            </a:gs>
            <a:gs pos="35000">
              <a:schemeClr val="accent5">
                <a:hueOff val="1789819"/>
                <a:satOff val="-241"/>
                <a:lumOff val="2386"/>
                <a:alphaOff val="0"/>
                <a:tint val="37000"/>
                <a:satMod val="300000"/>
              </a:schemeClr>
            </a:gs>
            <a:gs pos="100000">
              <a:schemeClr val="accent5">
                <a:hueOff val="1789819"/>
                <a:satOff val="-241"/>
                <a:lumOff val="238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fa-IR" sz="1700" b="1" kern="1200" dirty="0" smtClean="0">
              <a:solidFill>
                <a:schemeClr val="bg1"/>
              </a:solidFill>
            </a:rPr>
            <a:t>توجه به جزئیات</a:t>
          </a:r>
          <a:endParaRPr lang="en-US" sz="1700" b="1" kern="1200" dirty="0">
            <a:solidFill>
              <a:schemeClr val="bg1"/>
            </a:solidFill>
          </a:endParaRPr>
        </a:p>
      </dsp:txBody>
      <dsp:txXfrm>
        <a:off x="5558972" y="874258"/>
        <a:ext cx="852027" cy="852027"/>
      </dsp:txXfrm>
    </dsp:sp>
    <dsp:sp modelId="{69ADB481-0EFE-4DDB-843C-C7668A049CB1}">
      <dsp:nvSpPr>
        <dsp:cNvPr id="0" name=""/>
        <dsp:cNvSpPr/>
      </dsp:nvSpPr>
      <dsp:spPr>
        <a:xfrm rot="771429">
          <a:off x="5151818" y="2616310"/>
          <a:ext cx="602327" cy="23719"/>
        </a:xfrm>
        <a:custGeom>
          <a:avLst/>
          <a:gdLst/>
          <a:ahLst/>
          <a:cxnLst/>
          <a:rect l="0" t="0" r="0" b="0"/>
          <a:pathLst>
            <a:path>
              <a:moveTo>
                <a:pt x="0" y="11859"/>
              </a:moveTo>
              <a:lnTo>
                <a:pt x="602327" y="11859"/>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437924" y="2613111"/>
        <a:ext cx="30116" cy="30116"/>
      </dsp:txXfrm>
    </dsp:sp>
    <dsp:sp modelId="{F585F03B-4544-49BA-923E-A89CE88E5918}">
      <dsp:nvSpPr>
        <dsp:cNvPr id="0" name=""/>
        <dsp:cNvSpPr/>
      </dsp:nvSpPr>
      <dsp:spPr>
        <a:xfrm>
          <a:off x="5731490" y="2226773"/>
          <a:ext cx="1204949" cy="1204949"/>
        </a:xfrm>
        <a:prstGeom prst="ellipse">
          <a:avLst/>
        </a:prstGeom>
        <a:gradFill rotWithShape="0">
          <a:gsLst>
            <a:gs pos="0">
              <a:schemeClr val="accent5">
                <a:hueOff val="3579639"/>
                <a:satOff val="-481"/>
                <a:lumOff val="4771"/>
                <a:alphaOff val="0"/>
                <a:tint val="50000"/>
                <a:satMod val="300000"/>
              </a:schemeClr>
            </a:gs>
            <a:gs pos="35000">
              <a:schemeClr val="accent5">
                <a:hueOff val="3579639"/>
                <a:satOff val="-481"/>
                <a:lumOff val="4771"/>
                <a:alphaOff val="0"/>
                <a:tint val="37000"/>
                <a:satMod val="300000"/>
              </a:schemeClr>
            </a:gs>
            <a:gs pos="100000">
              <a:schemeClr val="accent5">
                <a:hueOff val="3579639"/>
                <a:satOff val="-481"/>
                <a:lumOff val="4771"/>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fa-IR" sz="1700" b="1" kern="1200" dirty="0" smtClean="0">
              <a:solidFill>
                <a:schemeClr val="bg1"/>
              </a:solidFill>
            </a:rPr>
            <a:t>توجه به نتیجه</a:t>
          </a:r>
          <a:endParaRPr lang="en-US" sz="1700" b="1" kern="1200" dirty="0">
            <a:solidFill>
              <a:schemeClr val="bg1"/>
            </a:solidFill>
          </a:endParaRPr>
        </a:p>
      </dsp:txBody>
      <dsp:txXfrm>
        <a:off x="5907951" y="2403234"/>
        <a:ext cx="852027" cy="852027"/>
      </dsp:txXfrm>
    </dsp:sp>
    <dsp:sp modelId="{6C053999-FB03-4E1B-B121-D5A5447FA291}">
      <dsp:nvSpPr>
        <dsp:cNvPr id="0" name=""/>
        <dsp:cNvSpPr/>
      </dsp:nvSpPr>
      <dsp:spPr>
        <a:xfrm rot="3857143">
          <a:off x="4662910" y="3229382"/>
          <a:ext cx="602327" cy="23719"/>
        </a:xfrm>
        <a:custGeom>
          <a:avLst/>
          <a:gdLst/>
          <a:ahLst/>
          <a:cxnLst/>
          <a:rect l="0" t="0" r="0" b="0"/>
          <a:pathLst>
            <a:path>
              <a:moveTo>
                <a:pt x="0" y="11859"/>
              </a:moveTo>
              <a:lnTo>
                <a:pt x="602327" y="11859"/>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949015" y="3226183"/>
        <a:ext cx="30116" cy="30116"/>
      </dsp:txXfrm>
    </dsp:sp>
    <dsp:sp modelId="{FB3D732F-7D54-4AB4-8723-200DCAD2E21E}">
      <dsp:nvSpPr>
        <dsp:cNvPr id="0" name=""/>
        <dsp:cNvSpPr/>
      </dsp:nvSpPr>
      <dsp:spPr>
        <a:xfrm>
          <a:off x="4753673" y="3452917"/>
          <a:ext cx="1204949" cy="1204949"/>
        </a:xfrm>
        <a:prstGeom prst="ellipse">
          <a:avLst/>
        </a:prstGeom>
        <a:gradFill rotWithShape="0">
          <a:gsLst>
            <a:gs pos="0">
              <a:schemeClr val="accent5">
                <a:hueOff val="5369458"/>
                <a:satOff val="-722"/>
                <a:lumOff val="7157"/>
                <a:alphaOff val="0"/>
                <a:tint val="50000"/>
                <a:satMod val="300000"/>
              </a:schemeClr>
            </a:gs>
            <a:gs pos="35000">
              <a:schemeClr val="accent5">
                <a:hueOff val="5369458"/>
                <a:satOff val="-722"/>
                <a:lumOff val="7157"/>
                <a:alphaOff val="0"/>
                <a:tint val="37000"/>
                <a:satMod val="300000"/>
              </a:schemeClr>
            </a:gs>
            <a:gs pos="100000">
              <a:schemeClr val="accent5">
                <a:hueOff val="5369458"/>
                <a:satOff val="-722"/>
                <a:lumOff val="7157"/>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fa-IR" sz="1700" b="1" kern="1200" dirty="0" smtClean="0">
              <a:solidFill>
                <a:schemeClr val="bg1"/>
              </a:solidFill>
            </a:rPr>
            <a:t>توجه به افراد </a:t>
          </a:r>
          <a:endParaRPr lang="en-US" sz="1700" b="1" kern="1200" dirty="0">
            <a:solidFill>
              <a:schemeClr val="bg1"/>
            </a:solidFill>
          </a:endParaRPr>
        </a:p>
      </dsp:txBody>
      <dsp:txXfrm>
        <a:off x="4930134" y="3629378"/>
        <a:ext cx="852027" cy="852027"/>
      </dsp:txXfrm>
    </dsp:sp>
    <dsp:sp modelId="{D3A031BC-77BC-4E36-BBA6-DFC88FDA883E}">
      <dsp:nvSpPr>
        <dsp:cNvPr id="0" name=""/>
        <dsp:cNvSpPr/>
      </dsp:nvSpPr>
      <dsp:spPr>
        <a:xfrm rot="6942857">
          <a:off x="3878761" y="3229382"/>
          <a:ext cx="602327" cy="23719"/>
        </a:xfrm>
        <a:custGeom>
          <a:avLst/>
          <a:gdLst/>
          <a:ahLst/>
          <a:cxnLst/>
          <a:rect l="0" t="0" r="0" b="0"/>
          <a:pathLst>
            <a:path>
              <a:moveTo>
                <a:pt x="0" y="11859"/>
              </a:moveTo>
              <a:lnTo>
                <a:pt x="602327" y="11859"/>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4164867" y="3226183"/>
        <a:ext cx="30116" cy="30116"/>
      </dsp:txXfrm>
    </dsp:sp>
    <dsp:sp modelId="{A1CB631D-8157-4592-BECA-A4528D9E7166}">
      <dsp:nvSpPr>
        <dsp:cNvPr id="0" name=""/>
        <dsp:cNvSpPr/>
      </dsp:nvSpPr>
      <dsp:spPr>
        <a:xfrm>
          <a:off x="3185376" y="3452917"/>
          <a:ext cx="1204949" cy="1204949"/>
        </a:xfrm>
        <a:prstGeom prst="ellipse">
          <a:avLst/>
        </a:prstGeom>
        <a:gradFill rotWithShape="0">
          <a:gsLst>
            <a:gs pos="0">
              <a:schemeClr val="accent5">
                <a:hueOff val="7159277"/>
                <a:satOff val="-963"/>
                <a:lumOff val="9542"/>
                <a:alphaOff val="0"/>
                <a:tint val="50000"/>
                <a:satMod val="300000"/>
              </a:schemeClr>
            </a:gs>
            <a:gs pos="35000">
              <a:schemeClr val="accent5">
                <a:hueOff val="7159277"/>
                <a:satOff val="-963"/>
                <a:lumOff val="9542"/>
                <a:alphaOff val="0"/>
                <a:tint val="37000"/>
                <a:satMod val="300000"/>
              </a:schemeClr>
            </a:gs>
            <a:gs pos="100000">
              <a:schemeClr val="accent5">
                <a:hueOff val="7159277"/>
                <a:satOff val="-963"/>
                <a:lumOff val="9542"/>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fa-IR" sz="1700" b="1" kern="1200" dirty="0" smtClean="0">
              <a:solidFill>
                <a:schemeClr val="bg1"/>
              </a:solidFill>
            </a:rPr>
            <a:t>تشکیل تیم</a:t>
          </a:r>
          <a:endParaRPr lang="en-US" sz="1700" b="1" kern="1200" dirty="0">
            <a:solidFill>
              <a:schemeClr val="bg1"/>
            </a:solidFill>
          </a:endParaRPr>
        </a:p>
      </dsp:txBody>
      <dsp:txXfrm>
        <a:off x="3361837" y="3629378"/>
        <a:ext cx="852027" cy="852027"/>
      </dsp:txXfrm>
    </dsp:sp>
    <dsp:sp modelId="{B9DA4187-A374-4CA3-9769-A0DBE77CEE03}">
      <dsp:nvSpPr>
        <dsp:cNvPr id="0" name=""/>
        <dsp:cNvSpPr/>
      </dsp:nvSpPr>
      <dsp:spPr>
        <a:xfrm rot="10028571">
          <a:off x="3389853" y="2616310"/>
          <a:ext cx="602327" cy="23719"/>
        </a:xfrm>
        <a:custGeom>
          <a:avLst/>
          <a:gdLst/>
          <a:ahLst/>
          <a:cxnLst/>
          <a:rect l="0" t="0" r="0" b="0"/>
          <a:pathLst>
            <a:path>
              <a:moveTo>
                <a:pt x="0" y="11859"/>
              </a:moveTo>
              <a:lnTo>
                <a:pt x="602327" y="11859"/>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3675959" y="2613111"/>
        <a:ext cx="30116" cy="30116"/>
      </dsp:txXfrm>
    </dsp:sp>
    <dsp:sp modelId="{35BD871D-857B-436B-9AD3-3245A8751D6B}">
      <dsp:nvSpPr>
        <dsp:cNvPr id="0" name=""/>
        <dsp:cNvSpPr/>
      </dsp:nvSpPr>
      <dsp:spPr>
        <a:xfrm>
          <a:off x="2207559" y="2226773"/>
          <a:ext cx="1204949" cy="1204949"/>
        </a:xfrm>
        <a:prstGeom prst="ellipse">
          <a:avLst/>
        </a:prstGeom>
        <a:gradFill rotWithShape="0">
          <a:gsLst>
            <a:gs pos="0">
              <a:schemeClr val="accent5">
                <a:hueOff val="8949097"/>
                <a:satOff val="-1203"/>
                <a:lumOff val="11928"/>
                <a:alphaOff val="0"/>
                <a:tint val="50000"/>
                <a:satMod val="300000"/>
              </a:schemeClr>
            </a:gs>
            <a:gs pos="35000">
              <a:schemeClr val="accent5">
                <a:hueOff val="8949097"/>
                <a:satOff val="-1203"/>
                <a:lumOff val="11928"/>
                <a:alphaOff val="0"/>
                <a:tint val="37000"/>
                <a:satMod val="300000"/>
              </a:schemeClr>
            </a:gs>
            <a:gs pos="100000">
              <a:schemeClr val="accent5">
                <a:hueOff val="8949097"/>
                <a:satOff val="-1203"/>
                <a:lumOff val="1192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fa-IR" sz="1700" b="1" kern="1200" dirty="0" smtClean="0">
              <a:solidFill>
                <a:schemeClr val="bg1"/>
              </a:solidFill>
            </a:rPr>
            <a:t>تحول</a:t>
          </a:r>
          <a:endParaRPr lang="en-US" sz="1700" b="1" kern="1200" dirty="0">
            <a:solidFill>
              <a:schemeClr val="bg1"/>
            </a:solidFill>
          </a:endParaRPr>
        </a:p>
      </dsp:txBody>
      <dsp:txXfrm>
        <a:off x="2384020" y="2403234"/>
        <a:ext cx="852027" cy="852027"/>
      </dsp:txXfrm>
    </dsp:sp>
    <dsp:sp modelId="{66ECC078-535A-4420-AE1F-E41EF4E5D1F8}">
      <dsp:nvSpPr>
        <dsp:cNvPr id="0" name=""/>
        <dsp:cNvSpPr/>
      </dsp:nvSpPr>
      <dsp:spPr>
        <a:xfrm rot="13114286">
          <a:off x="3564342" y="1851822"/>
          <a:ext cx="602327" cy="23719"/>
        </a:xfrm>
        <a:custGeom>
          <a:avLst/>
          <a:gdLst/>
          <a:ahLst/>
          <a:cxnLst/>
          <a:rect l="0" t="0" r="0" b="0"/>
          <a:pathLst>
            <a:path>
              <a:moveTo>
                <a:pt x="0" y="11859"/>
              </a:moveTo>
              <a:lnTo>
                <a:pt x="602327" y="11859"/>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3850448" y="1848623"/>
        <a:ext cx="30116" cy="30116"/>
      </dsp:txXfrm>
    </dsp:sp>
    <dsp:sp modelId="{6F895F5E-4809-400D-A685-1C1E5A77916A}">
      <dsp:nvSpPr>
        <dsp:cNvPr id="0" name=""/>
        <dsp:cNvSpPr/>
      </dsp:nvSpPr>
      <dsp:spPr>
        <a:xfrm>
          <a:off x="2556538" y="697797"/>
          <a:ext cx="1204949" cy="1204949"/>
        </a:xfrm>
        <a:prstGeom prst="ellipse">
          <a:avLst/>
        </a:prstGeom>
        <a:gradFill rotWithShape="0">
          <a:gsLst>
            <a:gs pos="0">
              <a:schemeClr val="accent5">
                <a:hueOff val="10738916"/>
                <a:satOff val="-1444"/>
                <a:lumOff val="14313"/>
                <a:alphaOff val="0"/>
                <a:tint val="50000"/>
                <a:satMod val="300000"/>
              </a:schemeClr>
            </a:gs>
            <a:gs pos="35000">
              <a:schemeClr val="accent5">
                <a:hueOff val="10738916"/>
                <a:satOff val="-1444"/>
                <a:lumOff val="14313"/>
                <a:alphaOff val="0"/>
                <a:tint val="37000"/>
                <a:satMod val="300000"/>
              </a:schemeClr>
            </a:gs>
            <a:gs pos="100000">
              <a:schemeClr val="accent5">
                <a:hueOff val="10738916"/>
                <a:satOff val="-1444"/>
                <a:lumOff val="1431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fa-IR" sz="1700" b="1" kern="1200" dirty="0" smtClean="0">
              <a:solidFill>
                <a:schemeClr val="bg1"/>
              </a:solidFill>
            </a:rPr>
            <a:t>ثبات یا پایداری</a:t>
          </a:r>
          <a:endParaRPr lang="en-US" sz="1700" b="1" kern="1200" dirty="0">
            <a:solidFill>
              <a:schemeClr val="bg1"/>
            </a:solidFill>
          </a:endParaRPr>
        </a:p>
      </dsp:txBody>
      <dsp:txXfrm>
        <a:off x="2732999" y="874258"/>
        <a:ext cx="852027" cy="8520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340175-639C-49FA-8A4D-B21169448F66}">
      <dsp:nvSpPr>
        <dsp:cNvPr id="0" name=""/>
        <dsp:cNvSpPr/>
      </dsp:nvSpPr>
      <dsp:spPr>
        <a:xfrm>
          <a:off x="3775159" y="2612285"/>
          <a:ext cx="1593681" cy="1593681"/>
        </a:xfrm>
        <a:prstGeom prst="ellipse">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a-IR" sz="1800" kern="1200" dirty="0" smtClean="0">
              <a:solidFill>
                <a:srgbClr val="C00000"/>
              </a:solidFill>
              <a:cs typeface="+mj-cs"/>
            </a:rPr>
            <a:t>اثرات فرهنگ قوی سازمانی</a:t>
          </a:r>
          <a:endParaRPr lang="en-US" sz="1800" kern="1200" dirty="0">
            <a:solidFill>
              <a:srgbClr val="C00000"/>
            </a:solidFill>
            <a:cs typeface="+mj-cs"/>
          </a:endParaRPr>
        </a:p>
      </dsp:txBody>
      <dsp:txXfrm>
        <a:off x="4008548" y="2845674"/>
        <a:ext cx="1126903" cy="1126903"/>
      </dsp:txXfrm>
    </dsp:sp>
    <dsp:sp modelId="{24122910-2DC0-48AA-8A13-FC43EB1F2554}">
      <dsp:nvSpPr>
        <dsp:cNvPr id="0" name=""/>
        <dsp:cNvSpPr/>
      </dsp:nvSpPr>
      <dsp:spPr>
        <a:xfrm rot="10800000">
          <a:off x="1533840" y="3182026"/>
          <a:ext cx="2118046" cy="454199"/>
        </a:xfrm>
        <a:prstGeom prst="leftArrow">
          <a:avLst>
            <a:gd name="adj1" fmla="val 60000"/>
            <a:gd name="adj2" fmla="val 5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B7C58A4A-B6F4-479B-A45A-346ED9148199}">
      <dsp:nvSpPr>
        <dsp:cNvPr id="0" name=""/>
        <dsp:cNvSpPr/>
      </dsp:nvSpPr>
      <dsp:spPr>
        <a:xfrm>
          <a:off x="976051" y="2962895"/>
          <a:ext cx="1115576" cy="892461"/>
        </a:xfrm>
        <a:prstGeom prst="roundRect">
          <a:avLst>
            <a:gd name="adj" fmla="val 1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fa-IR" sz="1400" b="1" kern="1200" dirty="0" smtClean="0"/>
            <a:t>وسیله پیش بینی امور</a:t>
          </a:r>
          <a:endParaRPr lang="en-US" sz="1400" b="1" kern="1200" dirty="0"/>
        </a:p>
      </dsp:txBody>
      <dsp:txXfrm>
        <a:off x="1002190" y="2989034"/>
        <a:ext cx="1063298" cy="840183"/>
      </dsp:txXfrm>
    </dsp:sp>
    <dsp:sp modelId="{863C4D4C-9E21-44E0-9AE5-37BA08EFFEB6}">
      <dsp:nvSpPr>
        <dsp:cNvPr id="0" name=""/>
        <dsp:cNvSpPr/>
      </dsp:nvSpPr>
      <dsp:spPr>
        <a:xfrm rot="12342857">
          <a:off x="1729836" y="2323311"/>
          <a:ext cx="2118046" cy="454199"/>
        </a:xfrm>
        <a:prstGeom prst="leftArrow">
          <a:avLst>
            <a:gd name="adj1" fmla="val 60000"/>
            <a:gd name="adj2" fmla="val 50000"/>
          </a:avLst>
        </a:prstGeom>
        <a:gradFill rotWithShape="0">
          <a:gsLst>
            <a:gs pos="0">
              <a:schemeClr val="accent3">
                <a:hueOff val="-2362753"/>
                <a:satOff val="3832"/>
                <a:lumOff val="28"/>
                <a:alphaOff val="0"/>
                <a:tint val="50000"/>
                <a:satMod val="300000"/>
              </a:schemeClr>
            </a:gs>
            <a:gs pos="35000">
              <a:schemeClr val="accent3">
                <a:hueOff val="-2362753"/>
                <a:satOff val="3832"/>
                <a:lumOff val="28"/>
                <a:alphaOff val="0"/>
                <a:tint val="37000"/>
                <a:satMod val="300000"/>
              </a:schemeClr>
            </a:gs>
            <a:gs pos="100000">
              <a:schemeClr val="accent3">
                <a:hueOff val="-2362753"/>
                <a:satOff val="3832"/>
                <a:lumOff val="28"/>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D1CB1FB8-6321-4963-8A4F-84826B7BBC11}">
      <dsp:nvSpPr>
        <dsp:cNvPr id="0" name=""/>
        <dsp:cNvSpPr/>
      </dsp:nvSpPr>
      <dsp:spPr>
        <a:xfrm>
          <a:off x="1276923" y="1644687"/>
          <a:ext cx="1115576" cy="892461"/>
        </a:xfrm>
        <a:prstGeom prst="roundRect">
          <a:avLst>
            <a:gd name="adj" fmla="val 10000"/>
          </a:avLst>
        </a:prstGeom>
        <a:gradFill rotWithShape="0">
          <a:gsLst>
            <a:gs pos="0">
              <a:schemeClr val="accent3">
                <a:hueOff val="-2362753"/>
                <a:satOff val="3832"/>
                <a:lumOff val="28"/>
                <a:alphaOff val="0"/>
                <a:tint val="50000"/>
                <a:satMod val="300000"/>
              </a:schemeClr>
            </a:gs>
            <a:gs pos="35000">
              <a:schemeClr val="accent3">
                <a:hueOff val="-2362753"/>
                <a:satOff val="3832"/>
                <a:lumOff val="28"/>
                <a:alphaOff val="0"/>
                <a:tint val="37000"/>
                <a:satMod val="300000"/>
              </a:schemeClr>
            </a:gs>
            <a:gs pos="100000">
              <a:schemeClr val="accent3">
                <a:hueOff val="-2362753"/>
                <a:satOff val="3832"/>
                <a:lumOff val="2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fa-IR" sz="1400" b="1" kern="1200" dirty="0" smtClean="0"/>
            <a:t>برقرار کننده نظم در سازمان</a:t>
          </a:r>
          <a:endParaRPr lang="en-US" sz="1400" b="1" kern="1200" dirty="0"/>
        </a:p>
      </dsp:txBody>
      <dsp:txXfrm>
        <a:off x="1303062" y="1670826"/>
        <a:ext cx="1063298" cy="840183"/>
      </dsp:txXfrm>
    </dsp:sp>
    <dsp:sp modelId="{47EAA9D1-11BE-4BDC-8228-68C8A4EA4CEE}">
      <dsp:nvSpPr>
        <dsp:cNvPr id="0" name=""/>
        <dsp:cNvSpPr/>
      </dsp:nvSpPr>
      <dsp:spPr>
        <a:xfrm rot="13885714">
          <a:off x="2279005" y="1634675"/>
          <a:ext cx="2118046" cy="454199"/>
        </a:xfrm>
        <a:prstGeom prst="leftArrow">
          <a:avLst>
            <a:gd name="adj1" fmla="val 60000"/>
            <a:gd name="adj2" fmla="val 50000"/>
          </a:avLst>
        </a:prstGeom>
        <a:gradFill rotWithShape="0">
          <a:gsLst>
            <a:gs pos="0">
              <a:schemeClr val="accent3">
                <a:hueOff val="-4725507"/>
                <a:satOff val="7663"/>
                <a:lumOff val="56"/>
                <a:alphaOff val="0"/>
                <a:tint val="50000"/>
                <a:satMod val="300000"/>
              </a:schemeClr>
            </a:gs>
            <a:gs pos="35000">
              <a:schemeClr val="accent3">
                <a:hueOff val="-4725507"/>
                <a:satOff val="7663"/>
                <a:lumOff val="56"/>
                <a:alphaOff val="0"/>
                <a:tint val="37000"/>
                <a:satMod val="300000"/>
              </a:schemeClr>
            </a:gs>
            <a:gs pos="100000">
              <a:schemeClr val="accent3">
                <a:hueOff val="-4725507"/>
                <a:satOff val="7663"/>
                <a:lumOff val="56"/>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B655DBA8-4DD2-4622-8F5C-FBA485BA7818}">
      <dsp:nvSpPr>
        <dsp:cNvPr id="0" name=""/>
        <dsp:cNvSpPr/>
      </dsp:nvSpPr>
      <dsp:spPr>
        <a:xfrm>
          <a:off x="2119949" y="587566"/>
          <a:ext cx="1115576" cy="892461"/>
        </a:xfrm>
        <a:prstGeom prst="roundRect">
          <a:avLst>
            <a:gd name="adj" fmla="val 10000"/>
          </a:avLst>
        </a:prstGeom>
        <a:gradFill rotWithShape="0">
          <a:gsLst>
            <a:gs pos="0">
              <a:schemeClr val="accent3">
                <a:hueOff val="-4725507"/>
                <a:satOff val="7663"/>
                <a:lumOff val="56"/>
                <a:alphaOff val="0"/>
                <a:tint val="50000"/>
                <a:satMod val="300000"/>
              </a:schemeClr>
            </a:gs>
            <a:gs pos="35000">
              <a:schemeClr val="accent3">
                <a:hueOff val="-4725507"/>
                <a:satOff val="7663"/>
                <a:lumOff val="56"/>
                <a:alphaOff val="0"/>
                <a:tint val="37000"/>
                <a:satMod val="300000"/>
              </a:schemeClr>
            </a:gs>
            <a:gs pos="100000">
              <a:schemeClr val="accent3">
                <a:hueOff val="-4725507"/>
                <a:satOff val="7663"/>
                <a:lumOff val="5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fa-IR" sz="1400" b="1" kern="1200" dirty="0" smtClean="0"/>
            <a:t>جایگزین قوانین و مقررات رسمی سازمان</a:t>
          </a:r>
          <a:endParaRPr lang="en-US" sz="1400" b="1" kern="1200" dirty="0"/>
        </a:p>
      </dsp:txBody>
      <dsp:txXfrm>
        <a:off x="2146088" y="613705"/>
        <a:ext cx="1063298" cy="840183"/>
      </dsp:txXfrm>
    </dsp:sp>
    <dsp:sp modelId="{08D44C5D-49D9-418A-93D3-DEB5E3A0A367}">
      <dsp:nvSpPr>
        <dsp:cNvPr id="0" name=""/>
        <dsp:cNvSpPr/>
      </dsp:nvSpPr>
      <dsp:spPr>
        <a:xfrm rot="15428571">
          <a:off x="3072577" y="1252511"/>
          <a:ext cx="2118046" cy="454199"/>
        </a:xfrm>
        <a:prstGeom prst="leftArrow">
          <a:avLst>
            <a:gd name="adj1" fmla="val 60000"/>
            <a:gd name="adj2" fmla="val 50000"/>
          </a:avLst>
        </a:prstGeom>
        <a:gradFill rotWithShape="0">
          <a:gsLst>
            <a:gs pos="0">
              <a:schemeClr val="accent3">
                <a:hueOff val="-7088260"/>
                <a:satOff val="11495"/>
                <a:lumOff val="84"/>
                <a:alphaOff val="0"/>
                <a:tint val="50000"/>
                <a:satMod val="300000"/>
              </a:schemeClr>
            </a:gs>
            <a:gs pos="35000">
              <a:schemeClr val="accent3">
                <a:hueOff val="-7088260"/>
                <a:satOff val="11495"/>
                <a:lumOff val="84"/>
                <a:alphaOff val="0"/>
                <a:tint val="37000"/>
                <a:satMod val="300000"/>
              </a:schemeClr>
            </a:gs>
            <a:gs pos="100000">
              <a:schemeClr val="accent3">
                <a:hueOff val="-7088260"/>
                <a:satOff val="11495"/>
                <a:lumOff val="84"/>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ECDEF12B-862A-45C1-B9C0-7580B2E02608}">
      <dsp:nvSpPr>
        <dsp:cNvPr id="0" name=""/>
        <dsp:cNvSpPr/>
      </dsp:nvSpPr>
      <dsp:spPr>
        <a:xfrm>
          <a:off x="3338157" y="908"/>
          <a:ext cx="1115576" cy="892461"/>
        </a:xfrm>
        <a:prstGeom prst="roundRect">
          <a:avLst>
            <a:gd name="adj" fmla="val 10000"/>
          </a:avLst>
        </a:prstGeom>
        <a:gradFill rotWithShape="0">
          <a:gsLst>
            <a:gs pos="0">
              <a:schemeClr val="accent3">
                <a:hueOff val="-7088260"/>
                <a:satOff val="11495"/>
                <a:lumOff val="84"/>
                <a:alphaOff val="0"/>
                <a:tint val="50000"/>
                <a:satMod val="300000"/>
              </a:schemeClr>
            </a:gs>
            <a:gs pos="35000">
              <a:schemeClr val="accent3">
                <a:hueOff val="-7088260"/>
                <a:satOff val="11495"/>
                <a:lumOff val="84"/>
                <a:alphaOff val="0"/>
                <a:tint val="37000"/>
                <a:satMod val="300000"/>
              </a:schemeClr>
            </a:gs>
            <a:gs pos="100000">
              <a:schemeClr val="accent3">
                <a:hueOff val="-7088260"/>
                <a:satOff val="11495"/>
                <a:lumOff val="84"/>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fa-IR" sz="1400" b="1" kern="1200" dirty="0" smtClean="0"/>
            <a:t>ایجاد تشدید تداوم رویه در رفتار</a:t>
          </a:r>
          <a:endParaRPr lang="en-US" sz="1400" b="1" kern="1200" dirty="0"/>
        </a:p>
      </dsp:txBody>
      <dsp:txXfrm>
        <a:off x="3364296" y="27047"/>
        <a:ext cx="1063298" cy="840183"/>
      </dsp:txXfrm>
    </dsp:sp>
    <dsp:sp modelId="{59235FA3-5D66-47FF-8ECE-7EA3800ED291}">
      <dsp:nvSpPr>
        <dsp:cNvPr id="0" name=""/>
        <dsp:cNvSpPr/>
      </dsp:nvSpPr>
      <dsp:spPr>
        <a:xfrm rot="16971429">
          <a:off x="3953375" y="1252511"/>
          <a:ext cx="2118046" cy="454199"/>
        </a:xfrm>
        <a:prstGeom prst="leftArrow">
          <a:avLst>
            <a:gd name="adj1" fmla="val 60000"/>
            <a:gd name="adj2" fmla="val 50000"/>
          </a:avLst>
        </a:prstGeom>
        <a:gradFill rotWithShape="0">
          <a:gsLst>
            <a:gs pos="0">
              <a:schemeClr val="accent3">
                <a:hueOff val="-9451013"/>
                <a:satOff val="15327"/>
                <a:lumOff val="113"/>
                <a:alphaOff val="0"/>
                <a:tint val="50000"/>
                <a:satMod val="300000"/>
              </a:schemeClr>
            </a:gs>
            <a:gs pos="35000">
              <a:schemeClr val="accent3">
                <a:hueOff val="-9451013"/>
                <a:satOff val="15327"/>
                <a:lumOff val="113"/>
                <a:alphaOff val="0"/>
                <a:tint val="37000"/>
                <a:satMod val="300000"/>
              </a:schemeClr>
            </a:gs>
            <a:gs pos="100000">
              <a:schemeClr val="accent3">
                <a:hueOff val="-9451013"/>
                <a:satOff val="15327"/>
                <a:lumOff val="113"/>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9F6D24A3-0BE7-43CE-923D-42867B48CE18}">
      <dsp:nvSpPr>
        <dsp:cNvPr id="0" name=""/>
        <dsp:cNvSpPr/>
      </dsp:nvSpPr>
      <dsp:spPr>
        <a:xfrm>
          <a:off x="4690265" y="908"/>
          <a:ext cx="1115576" cy="892461"/>
        </a:xfrm>
        <a:prstGeom prst="roundRect">
          <a:avLst>
            <a:gd name="adj" fmla="val 10000"/>
          </a:avLst>
        </a:prstGeom>
        <a:gradFill rotWithShape="0">
          <a:gsLst>
            <a:gs pos="0">
              <a:schemeClr val="accent3">
                <a:hueOff val="-9451013"/>
                <a:satOff val="15327"/>
                <a:lumOff val="113"/>
                <a:alphaOff val="0"/>
                <a:tint val="50000"/>
                <a:satMod val="300000"/>
              </a:schemeClr>
            </a:gs>
            <a:gs pos="35000">
              <a:schemeClr val="accent3">
                <a:hueOff val="-9451013"/>
                <a:satOff val="15327"/>
                <a:lumOff val="113"/>
                <a:alphaOff val="0"/>
                <a:tint val="37000"/>
                <a:satMod val="300000"/>
              </a:schemeClr>
            </a:gs>
            <a:gs pos="100000">
              <a:schemeClr val="accent3">
                <a:hueOff val="-9451013"/>
                <a:satOff val="15327"/>
                <a:lumOff val="11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fa-IR" sz="1400" b="1" kern="1200" dirty="0" smtClean="0"/>
            <a:t>کاهش ترک سازمان</a:t>
          </a:r>
          <a:endParaRPr lang="en-US" sz="1400" b="1" kern="1200" dirty="0"/>
        </a:p>
      </dsp:txBody>
      <dsp:txXfrm>
        <a:off x="4716404" y="27047"/>
        <a:ext cx="1063298" cy="840183"/>
      </dsp:txXfrm>
    </dsp:sp>
    <dsp:sp modelId="{8ACB53B3-297B-4306-AC20-D2CCF211E86E}">
      <dsp:nvSpPr>
        <dsp:cNvPr id="0" name=""/>
        <dsp:cNvSpPr/>
      </dsp:nvSpPr>
      <dsp:spPr>
        <a:xfrm rot="18514286">
          <a:off x="4746948" y="1634675"/>
          <a:ext cx="2118046" cy="454199"/>
        </a:xfrm>
        <a:prstGeom prst="leftArrow">
          <a:avLst>
            <a:gd name="adj1" fmla="val 60000"/>
            <a:gd name="adj2" fmla="val 50000"/>
          </a:avLst>
        </a:prstGeom>
        <a:gradFill rotWithShape="0">
          <a:gsLst>
            <a:gs pos="0">
              <a:schemeClr val="accent3">
                <a:hueOff val="-11813766"/>
                <a:satOff val="19159"/>
                <a:lumOff val="141"/>
                <a:alphaOff val="0"/>
                <a:tint val="50000"/>
                <a:satMod val="300000"/>
              </a:schemeClr>
            </a:gs>
            <a:gs pos="35000">
              <a:schemeClr val="accent3">
                <a:hueOff val="-11813766"/>
                <a:satOff val="19159"/>
                <a:lumOff val="141"/>
                <a:alphaOff val="0"/>
                <a:tint val="37000"/>
                <a:satMod val="300000"/>
              </a:schemeClr>
            </a:gs>
            <a:gs pos="100000">
              <a:schemeClr val="accent3">
                <a:hueOff val="-11813766"/>
                <a:satOff val="19159"/>
                <a:lumOff val="141"/>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86ED62F3-D2A5-414E-9391-FCA525844E0C}">
      <dsp:nvSpPr>
        <dsp:cNvPr id="0" name=""/>
        <dsp:cNvSpPr/>
      </dsp:nvSpPr>
      <dsp:spPr>
        <a:xfrm>
          <a:off x="5908473" y="587566"/>
          <a:ext cx="1115576" cy="892461"/>
        </a:xfrm>
        <a:prstGeom prst="roundRect">
          <a:avLst>
            <a:gd name="adj" fmla="val 10000"/>
          </a:avLst>
        </a:prstGeom>
        <a:gradFill rotWithShape="0">
          <a:gsLst>
            <a:gs pos="0">
              <a:schemeClr val="accent3">
                <a:hueOff val="-11813766"/>
                <a:satOff val="19159"/>
                <a:lumOff val="141"/>
                <a:alphaOff val="0"/>
                <a:tint val="50000"/>
                <a:satMod val="300000"/>
              </a:schemeClr>
            </a:gs>
            <a:gs pos="35000">
              <a:schemeClr val="accent3">
                <a:hueOff val="-11813766"/>
                <a:satOff val="19159"/>
                <a:lumOff val="141"/>
                <a:alphaOff val="0"/>
                <a:tint val="37000"/>
                <a:satMod val="300000"/>
              </a:schemeClr>
            </a:gs>
            <a:gs pos="100000">
              <a:schemeClr val="accent3">
                <a:hueOff val="-11813766"/>
                <a:satOff val="19159"/>
                <a:lumOff val="141"/>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fa-IR" sz="1400" b="1" kern="1200" dirty="0" smtClean="0"/>
            <a:t>انسجام، وفاداری و ایجاد تعهد نسبت به سازمان</a:t>
          </a:r>
          <a:endParaRPr lang="en-US" sz="1400" b="1" kern="1200" dirty="0"/>
        </a:p>
      </dsp:txBody>
      <dsp:txXfrm>
        <a:off x="5934612" y="613705"/>
        <a:ext cx="1063298" cy="840183"/>
      </dsp:txXfrm>
    </dsp:sp>
    <dsp:sp modelId="{1130403F-101E-498C-884E-923A38B3A690}">
      <dsp:nvSpPr>
        <dsp:cNvPr id="0" name=""/>
        <dsp:cNvSpPr/>
      </dsp:nvSpPr>
      <dsp:spPr>
        <a:xfrm rot="20057143">
          <a:off x="5296117" y="2323311"/>
          <a:ext cx="2118046" cy="454199"/>
        </a:xfrm>
        <a:prstGeom prst="leftArrow">
          <a:avLst>
            <a:gd name="adj1" fmla="val 60000"/>
            <a:gd name="adj2" fmla="val 50000"/>
          </a:avLst>
        </a:prstGeom>
        <a:gradFill rotWithShape="0">
          <a:gsLst>
            <a:gs pos="0">
              <a:schemeClr val="accent3">
                <a:hueOff val="-14176520"/>
                <a:satOff val="22990"/>
                <a:lumOff val="169"/>
                <a:alphaOff val="0"/>
                <a:tint val="50000"/>
                <a:satMod val="300000"/>
              </a:schemeClr>
            </a:gs>
            <a:gs pos="35000">
              <a:schemeClr val="accent3">
                <a:hueOff val="-14176520"/>
                <a:satOff val="22990"/>
                <a:lumOff val="169"/>
                <a:alphaOff val="0"/>
                <a:tint val="37000"/>
                <a:satMod val="300000"/>
              </a:schemeClr>
            </a:gs>
            <a:gs pos="100000">
              <a:schemeClr val="accent3">
                <a:hueOff val="-14176520"/>
                <a:satOff val="22990"/>
                <a:lumOff val="169"/>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47B762ED-9B3A-4A25-AF23-985632BD9EEF}">
      <dsp:nvSpPr>
        <dsp:cNvPr id="0" name=""/>
        <dsp:cNvSpPr/>
      </dsp:nvSpPr>
      <dsp:spPr>
        <a:xfrm>
          <a:off x="6751499" y="1644687"/>
          <a:ext cx="1115576" cy="892461"/>
        </a:xfrm>
        <a:prstGeom prst="roundRect">
          <a:avLst>
            <a:gd name="adj" fmla="val 10000"/>
          </a:avLst>
        </a:prstGeom>
        <a:gradFill rotWithShape="0">
          <a:gsLst>
            <a:gs pos="0">
              <a:schemeClr val="accent3">
                <a:hueOff val="-14176520"/>
                <a:satOff val="22990"/>
                <a:lumOff val="169"/>
                <a:alphaOff val="0"/>
                <a:tint val="50000"/>
                <a:satMod val="300000"/>
              </a:schemeClr>
            </a:gs>
            <a:gs pos="35000">
              <a:schemeClr val="accent3">
                <a:hueOff val="-14176520"/>
                <a:satOff val="22990"/>
                <a:lumOff val="169"/>
                <a:alphaOff val="0"/>
                <a:tint val="37000"/>
                <a:satMod val="300000"/>
              </a:schemeClr>
            </a:gs>
            <a:gs pos="100000">
              <a:schemeClr val="accent3">
                <a:hueOff val="-14176520"/>
                <a:satOff val="22990"/>
                <a:lumOff val="169"/>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fa-IR" sz="1400" b="1" kern="1200" dirty="0" smtClean="0"/>
            <a:t>ایجاد اتفاق نظر در اعضای سازمان</a:t>
          </a:r>
          <a:endParaRPr lang="en-US" sz="1400" b="1" kern="1200" dirty="0"/>
        </a:p>
      </dsp:txBody>
      <dsp:txXfrm>
        <a:off x="6777638" y="1670826"/>
        <a:ext cx="1063298" cy="840183"/>
      </dsp:txXfrm>
    </dsp:sp>
    <dsp:sp modelId="{C3BCC341-CAE4-4B98-A57C-04A556C1F4E5}">
      <dsp:nvSpPr>
        <dsp:cNvPr id="0" name=""/>
        <dsp:cNvSpPr/>
      </dsp:nvSpPr>
      <dsp:spPr>
        <a:xfrm>
          <a:off x="5492113" y="3182026"/>
          <a:ext cx="2118046" cy="454199"/>
        </a:xfrm>
        <a:prstGeom prst="leftArrow">
          <a:avLst>
            <a:gd name="adj1" fmla="val 60000"/>
            <a:gd name="adj2" fmla="val 50000"/>
          </a:avLst>
        </a:prstGeom>
        <a:gradFill rotWithShape="0">
          <a:gsLst>
            <a:gs pos="0">
              <a:schemeClr val="accent3">
                <a:hueOff val="-16539272"/>
                <a:satOff val="26822"/>
                <a:lumOff val="197"/>
                <a:alphaOff val="0"/>
                <a:tint val="50000"/>
                <a:satMod val="300000"/>
              </a:schemeClr>
            </a:gs>
            <a:gs pos="35000">
              <a:schemeClr val="accent3">
                <a:hueOff val="-16539272"/>
                <a:satOff val="26822"/>
                <a:lumOff val="197"/>
                <a:alphaOff val="0"/>
                <a:tint val="37000"/>
                <a:satMod val="300000"/>
              </a:schemeClr>
            </a:gs>
            <a:gs pos="100000">
              <a:schemeClr val="accent3">
                <a:hueOff val="-16539272"/>
                <a:satOff val="26822"/>
                <a:lumOff val="197"/>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E1191273-95F1-47A2-809C-EC9BB00D51E4}">
      <dsp:nvSpPr>
        <dsp:cNvPr id="0" name=""/>
        <dsp:cNvSpPr/>
      </dsp:nvSpPr>
      <dsp:spPr>
        <a:xfrm>
          <a:off x="7052371" y="2962895"/>
          <a:ext cx="1115576" cy="892461"/>
        </a:xfrm>
        <a:prstGeom prst="roundRect">
          <a:avLst>
            <a:gd name="adj" fmla="val 10000"/>
          </a:avLst>
        </a:prstGeom>
        <a:gradFill rotWithShape="0">
          <a:gsLst>
            <a:gs pos="0">
              <a:schemeClr val="accent3">
                <a:hueOff val="-16539272"/>
                <a:satOff val="26822"/>
                <a:lumOff val="197"/>
                <a:alphaOff val="0"/>
                <a:tint val="50000"/>
                <a:satMod val="300000"/>
              </a:schemeClr>
            </a:gs>
            <a:gs pos="35000">
              <a:schemeClr val="accent3">
                <a:hueOff val="-16539272"/>
                <a:satOff val="26822"/>
                <a:lumOff val="197"/>
                <a:alphaOff val="0"/>
                <a:tint val="37000"/>
                <a:satMod val="300000"/>
              </a:schemeClr>
            </a:gs>
            <a:gs pos="100000">
              <a:schemeClr val="accent3">
                <a:hueOff val="-16539272"/>
                <a:satOff val="26822"/>
                <a:lumOff val="197"/>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fa-IR" sz="1400" b="1" kern="1200" dirty="0" smtClean="0"/>
            <a:t>کاهش جابجایی کارکنان</a:t>
          </a:r>
          <a:endParaRPr lang="en-US" sz="1400" b="1" kern="1200" dirty="0"/>
        </a:p>
      </dsp:txBody>
      <dsp:txXfrm>
        <a:off x="7078510" y="2989034"/>
        <a:ext cx="1063298" cy="84018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355674-7145-4CC2-912A-44B90AC4B390}">
      <dsp:nvSpPr>
        <dsp:cNvPr id="0" name=""/>
        <dsp:cNvSpPr/>
      </dsp:nvSpPr>
      <dsp:spPr>
        <a:xfrm>
          <a:off x="3214684" y="1428756"/>
          <a:ext cx="2714631" cy="2695488"/>
        </a:xfrm>
        <a:prstGeom prst="ellipse">
          <a:avLst/>
        </a:prstGeom>
        <a:solidFill>
          <a:schemeClr val="accent3">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54610" tIns="54610" rIns="54610" bIns="54610" numCol="1" spcCol="1270" anchor="ctr" anchorCtr="0">
          <a:noAutofit/>
        </a:bodyPr>
        <a:lstStyle/>
        <a:p>
          <a:pPr lvl="0" algn="ctr" defTabSz="1911350">
            <a:lnSpc>
              <a:spcPct val="90000"/>
            </a:lnSpc>
            <a:spcBef>
              <a:spcPct val="0"/>
            </a:spcBef>
            <a:spcAft>
              <a:spcPct val="35000"/>
            </a:spcAft>
          </a:pPr>
          <a:r>
            <a:rPr lang="fa-IR" sz="4300" kern="1200" dirty="0" smtClean="0">
              <a:solidFill>
                <a:srgbClr val="C00000"/>
              </a:solidFill>
              <a:cs typeface="+mj-cs"/>
            </a:rPr>
            <a:t>نقش های فرهنگ</a:t>
          </a:r>
          <a:endParaRPr lang="en-US" sz="4300" kern="1200" dirty="0">
            <a:solidFill>
              <a:srgbClr val="C00000"/>
            </a:solidFill>
            <a:cs typeface="+mj-cs"/>
          </a:endParaRPr>
        </a:p>
      </dsp:txBody>
      <dsp:txXfrm>
        <a:off x="3612233" y="1823501"/>
        <a:ext cx="1919533" cy="1905998"/>
      </dsp:txXfrm>
    </dsp:sp>
    <dsp:sp modelId="{4CAD6355-2A5C-41D0-876C-0ADA79BAED67}">
      <dsp:nvSpPr>
        <dsp:cNvPr id="0" name=""/>
        <dsp:cNvSpPr/>
      </dsp:nvSpPr>
      <dsp:spPr>
        <a:xfrm>
          <a:off x="3815936" y="49839"/>
          <a:ext cx="1512127" cy="1512127"/>
        </a:xfrm>
        <a:prstGeom prst="ellipse">
          <a:avLst/>
        </a:prstGeom>
        <a:solidFill>
          <a:schemeClr val="accent3">
            <a:alpha val="50000"/>
            <a:hueOff val="-2362753"/>
            <a:satOff val="3832"/>
            <a:lumOff val="28"/>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fa-IR" sz="1500" kern="1200" dirty="0" smtClean="0"/>
            <a:t>تعیین کننده مرز سازمانی</a:t>
          </a:r>
          <a:endParaRPr lang="en-US" sz="1500" kern="1200" dirty="0"/>
        </a:p>
      </dsp:txBody>
      <dsp:txXfrm>
        <a:off x="4037382" y="271285"/>
        <a:ext cx="1069235" cy="1069235"/>
      </dsp:txXfrm>
    </dsp:sp>
    <dsp:sp modelId="{783A785B-09CC-48E8-A1EA-37EF8311E428}">
      <dsp:nvSpPr>
        <dsp:cNvPr id="0" name=""/>
        <dsp:cNvSpPr/>
      </dsp:nvSpPr>
      <dsp:spPr>
        <a:xfrm>
          <a:off x="5356610" y="791789"/>
          <a:ext cx="1512127" cy="1512127"/>
        </a:xfrm>
        <a:prstGeom prst="ellipse">
          <a:avLst/>
        </a:prstGeom>
        <a:solidFill>
          <a:schemeClr val="accent3">
            <a:alpha val="50000"/>
            <a:hueOff val="-4725507"/>
            <a:satOff val="7663"/>
            <a:lumOff val="56"/>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fa-IR" sz="1500" kern="1200" dirty="0" smtClean="0"/>
            <a:t>ایجاد احساس هویت در وجود اعضای سازمان</a:t>
          </a:r>
          <a:endParaRPr lang="en-US" sz="1500" kern="1200" dirty="0"/>
        </a:p>
      </dsp:txBody>
      <dsp:txXfrm>
        <a:off x="5578056" y="1013235"/>
        <a:ext cx="1069235" cy="1069235"/>
      </dsp:txXfrm>
    </dsp:sp>
    <dsp:sp modelId="{ECE5E095-D2BD-4DFE-A3A9-FCE52E5BB423}">
      <dsp:nvSpPr>
        <dsp:cNvPr id="0" name=""/>
        <dsp:cNvSpPr/>
      </dsp:nvSpPr>
      <dsp:spPr>
        <a:xfrm>
          <a:off x="5737126" y="2458935"/>
          <a:ext cx="1512127" cy="1512127"/>
        </a:xfrm>
        <a:prstGeom prst="ellipse">
          <a:avLst/>
        </a:prstGeom>
        <a:solidFill>
          <a:schemeClr val="accent3">
            <a:alpha val="50000"/>
            <a:hueOff val="-7088260"/>
            <a:satOff val="11495"/>
            <a:lumOff val="84"/>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fa-IR" sz="1500" kern="1200" dirty="0" smtClean="0"/>
            <a:t>ایجاد تعهد نسبت به چیزی بیشتر از منافع شخصی</a:t>
          </a:r>
          <a:endParaRPr lang="en-US" sz="1500" kern="1200" dirty="0"/>
        </a:p>
      </dsp:txBody>
      <dsp:txXfrm>
        <a:off x="5958572" y="2680381"/>
        <a:ext cx="1069235" cy="1069235"/>
      </dsp:txXfrm>
    </dsp:sp>
    <dsp:sp modelId="{6A0BBDBD-D571-42E5-9D67-24D82D73B752}">
      <dsp:nvSpPr>
        <dsp:cNvPr id="0" name=""/>
        <dsp:cNvSpPr/>
      </dsp:nvSpPr>
      <dsp:spPr>
        <a:xfrm>
          <a:off x="4670946" y="3795882"/>
          <a:ext cx="1512127" cy="1512127"/>
        </a:xfrm>
        <a:prstGeom prst="ellipse">
          <a:avLst/>
        </a:prstGeom>
        <a:solidFill>
          <a:schemeClr val="accent3">
            <a:alpha val="50000"/>
            <a:hueOff val="-9451013"/>
            <a:satOff val="15327"/>
            <a:lumOff val="113"/>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fa-IR" sz="1500" kern="1200" dirty="0" smtClean="0"/>
            <a:t>ایجاد ثبات و پایداری سیستم اجتماعی</a:t>
          </a:r>
          <a:endParaRPr lang="en-US" sz="1500" kern="1200" dirty="0"/>
        </a:p>
      </dsp:txBody>
      <dsp:txXfrm>
        <a:off x="4892392" y="4017328"/>
        <a:ext cx="1069235" cy="1069235"/>
      </dsp:txXfrm>
    </dsp:sp>
    <dsp:sp modelId="{05B5EF63-52DA-4596-8C3A-3A3B121ADB9E}">
      <dsp:nvSpPr>
        <dsp:cNvPr id="0" name=""/>
        <dsp:cNvSpPr/>
      </dsp:nvSpPr>
      <dsp:spPr>
        <a:xfrm>
          <a:off x="2960926" y="3795882"/>
          <a:ext cx="1512127" cy="1512127"/>
        </a:xfrm>
        <a:prstGeom prst="ellipse">
          <a:avLst/>
        </a:prstGeom>
        <a:solidFill>
          <a:schemeClr val="accent3">
            <a:alpha val="50000"/>
            <a:hueOff val="-11813766"/>
            <a:satOff val="19159"/>
            <a:lumOff val="141"/>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fa-IR" sz="1500" kern="1200" dirty="0" smtClean="0"/>
            <a:t>اتصال کننده اعضای سازمان</a:t>
          </a:r>
          <a:endParaRPr lang="en-US" sz="1500" kern="1200" dirty="0"/>
        </a:p>
      </dsp:txBody>
      <dsp:txXfrm>
        <a:off x="3182372" y="4017328"/>
        <a:ext cx="1069235" cy="1069235"/>
      </dsp:txXfrm>
    </dsp:sp>
    <dsp:sp modelId="{90309F97-1AA6-48C5-A7D0-6EF2E1D216DA}">
      <dsp:nvSpPr>
        <dsp:cNvPr id="0" name=""/>
        <dsp:cNvSpPr/>
      </dsp:nvSpPr>
      <dsp:spPr>
        <a:xfrm>
          <a:off x="1894746" y="2458935"/>
          <a:ext cx="1512127" cy="1512127"/>
        </a:xfrm>
        <a:prstGeom prst="ellipse">
          <a:avLst/>
        </a:prstGeom>
        <a:solidFill>
          <a:schemeClr val="accent3">
            <a:alpha val="50000"/>
            <a:hueOff val="-14176520"/>
            <a:satOff val="22990"/>
            <a:lumOff val="169"/>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fa-IR" sz="1500" kern="1200" dirty="0" smtClean="0"/>
            <a:t>یک عامل کنترل کننده </a:t>
          </a:r>
          <a:endParaRPr lang="en-US" sz="1500" kern="1200" dirty="0"/>
        </a:p>
      </dsp:txBody>
      <dsp:txXfrm>
        <a:off x="2116192" y="2680381"/>
        <a:ext cx="1069235" cy="1069235"/>
      </dsp:txXfrm>
    </dsp:sp>
    <dsp:sp modelId="{714E1516-AF99-4431-A5E7-E6948E576886}">
      <dsp:nvSpPr>
        <dsp:cNvPr id="0" name=""/>
        <dsp:cNvSpPr/>
      </dsp:nvSpPr>
      <dsp:spPr>
        <a:xfrm>
          <a:off x="2275261" y="791789"/>
          <a:ext cx="1512127" cy="1512127"/>
        </a:xfrm>
        <a:prstGeom prst="ellipse">
          <a:avLst/>
        </a:prstGeom>
        <a:solidFill>
          <a:schemeClr val="accent3">
            <a:alpha val="50000"/>
            <a:hueOff val="-16539272"/>
            <a:satOff val="26822"/>
            <a:lumOff val="197"/>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fa-IR" sz="1500" kern="1200" dirty="0" smtClean="0"/>
            <a:t>شکل دادن به نگرش ها و رفتار کارکنان</a:t>
          </a:r>
          <a:endParaRPr lang="en-US" sz="1500" kern="1200" dirty="0"/>
        </a:p>
      </dsp:txBody>
      <dsp:txXfrm>
        <a:off x="2496707" y="1013235"/>
        <a:ext cx="1069235" cy="106923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4152A5-9284-4AB5-90BE-58DBD52E7B21}">
      <dsp:nvSpPr>
        <dsp:cNvPr id="0" name=""/>
        <dsp:cNvSpPr/>
      </dsp:nvSpPr>
      <dsp:spPr>
        <a:xfrm>
          <a:off x="3814092" y="2123535"/>
          <a:ext cx="1515814" cy="1515814"/>
        </a:xfrm>
        <a:prstGeom prst="star8">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fa-IR" sz="1500" kern="1200" dirty="0" smtClean="0">
              <a:solidFill>
                <a:srgbClr val="C00000"/>
              </a:solidFill>
              <a:cs typeface="+mj-cs"/>
            </a:rPr>
            <a:t>شیوه های آشنایی با فرهنگ سازمان</a:t>
          </a:r>
          <a:endParaRPr lang="en-US" sz="1500" kern="1200" dirty="0">
            <a:solidFill>
              <a:srgbClr val="C00000"/>
            </a:solidFill>
            <a:cs typeface="+mj-cs"/>
          </a:endParaRPr>
        </a:p>
      </dsp:txBody>
      <dsp:txXfrm>
        <a:off x="4046838" y="2356281"/>
        <a:ext cx="1050322" cy="1050322"/>
      </dsp:txXfrm>
    </dsp:sp>
    <dsp:sp modelId="{39B9C120-116E-4C0B-B892-635AE5A4F102}">
      <dsp:nvSpPr>
        <dsp:cNvPr id="0" name=""/>
        <dsp:cNvSpPr/>
      </dsp:nvSpPr>
      <dsp:spPr>
        <a:xfrm rot="16200000">
          <a:off x="4411680" y="1572432"/>
          <a:ext cx="320638" cy="515376"/>
        </a:xfrm>
        <a:prstGeom prst="rightArrow">
          <a:avLst>
            <a:gd name="adj1" fmla="val 60000"/>
            <a:gd name="adj2" fmla="val 5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a:off x="4459776" y="1723603"/>
        <a:ext cx="224447" cy="309226"/>
      </dsp:txXfrm>
    </dsp:sp>
    <dsp:sp modelId="{83DC6EB3-14ED-4532-9BB8-6FAC456A83B1}">
      <dsp:nvSpPr>
        <dsp:cNvPr id="0" name=""/>
        <dsp:cNvSpPr/>
      </dsp:nvSpPr>
      <dsp:spPr>
        <a:xfrm>
          <a:off x="3814092" y="2743"/>
          <a:ext cx="1515814" cy="1515814"/>
        </a:xfrm>
        <a:prstGeom prst="star8">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fa-IR" sz="1800" b="1" kern="1200" dirty="0" smtClean="0"/>
            <a:t>رسمی یا غیررسمی</a:t>
          </a:r>
          <a:endParaRPr lang="en-US" sz="1800" b="1" kern="1200" dirty="0"/>
        </a:p>
      </dsp:txBody>
      <dsp:txXfrm>
        <a:off x="4046838" y="235489"/>
        <a:ext cx="1050322" cy="1050322"/>
      </dsp:txXfrm>
    </dsp:sp>
    <dsp:sp modelId="{52AC33F9-73E5-474C-9875-315DD1B0BEC7}">
      <dsp:nvSpPr>
        <dsp:cNvPr id="0" name=""/>
        <dsp:cNvSpPr/>
      </dsp:nvSpPr>
      <dsp:spPr>
        <a:xfrm rot="20520000">
          <a:off x="5411546" y="2298877"/>
          <a:ext cx="320638" cy="515376"/>
        </a:xfrm>
        <a:prstGeom prst="rightArrow">
          <a:avLst>
            <a:gd name="adj1" fmla="val 60000"/>
            <a:gd name="adj2" fmla="val 50000"/>
          </a:avLst>
        </a:prstGeom>
        <a:gradFill rotWithShape="0">
          <a:gsLst>
            <a:gs pos="0">
              <a:schemeClr val="accent3">
                <a:hueOff val="-4134818"/>
                <a:satOff val="6705"/>
                <a:lumOff val="49"/>
                <a:alphaOff val="0"/>
                <a:tint val="50000"/>
                <a:satMod val="300000"/>
              </a:schemeClr>
            </a:gs>
            <a:gs pos="35000">
              <a:schemeClr val="accent3">
                <a:hueOff val="-4134818"/>
                <a:satOff val="6705"/>
                <a:lumOff val="49"/>
                <a:alphaOff val="0"/>
                <a:tint val="37000"/>
                <a:satMod val="300000"/>
              </a:schemeClr>
            </a:gs>
            <a:gs pos="100000">
              <a:schemeClr val="accent3">
                <a:hueOff val="-4134818"/>
                <a:satOff val="6705"/>
                <a:lumOff val="49"/>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a:off x="5413900" y="2416814"/>
        <a:ext cx="224447" cy="309226"/>
      </dsp:txXfrm>
    </dsp:sp>
    <dsp:sp modelId="{38FAB6FF-3E2D-4150-A2AB-5033EA47A4FD}">
      <dsp:nvSpPr>
        <dsp:cNvPr id="0" name=""/>
        <dsp:cNvSpPr/>
      </dsp:nvSpPr>
      <dsp:spPr>
        <a:xfrm>
          <a:off x="5831085" y="1468174"/>
          <a:ext cx="1515814" cy="1515814"/>
        </a:xfrm>
        <a:prstGeom prst="star8">
          <a:avLst/>
        </a:prstGeom>
        <a:gradFill rotWithShape="0">
          <a:gsLst>
            <a:gs pos="0">
              <a:schemeClr val="accent3">
                <a:hueOff val="-4134818"/>
                <a:satOff val="6705"/>
                <a:lumOff val="49"/>
                <a:alphaOff val="0"/>
                <a:tint val="50000"/>
                <a:satMod val="300000"/>
              </a:schemeClr>
            </a:gs>
            <a:gs pos="35000">
              <a:schemeClr val="accent3">
                <a:hueOff val="-4134818"/>
                <a:satOff val="6705"/>
                <a:lumOff val="49"/>
                <a:alphaOff val="0"/>
                <a:tint val="37000"/>
                <a:satMod val="300000"/>
              </a:schemeClr>
            </a:gs>
            <a:gs pos="100000">
              <a:schemeClr val="accent3">
                <a:hueOff val="-4134818"/>
                <a:satOff val="6705"/>
                <a:lumOff val="49"/>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fa-IR" sz="1800" b="1" kern="1200" dirty="0" smtClean="0"/>
            <a:t>فردی یا دسته جمعی</a:t>
          </a:r>
          <a:endParaRPr lang="en-US" sz="1800" b="1" kern="1200" dirty="0"/>
        </a:p>
      </dsp:txBody>
      <dsp:txXfrm>
        <a:off x="6063831" y="1700920"/>
        <a:ext cx="1050322" cy="1050322"/>
      </dsp:txXfrm>
    </dsp:sp>
    <dsp:sp modelId="{8C27C5F8-13B4-4000-92D2-4D17B6B418B8}">
      <dsp:nvSpPr>
        <dsp:cNvPr id="0" name=""/>
        <dsp:cNvSpPr/>
      </dsp:nvSpPr>
      <dsp:spPr>
        <a:xfrm rot="3240000">
          <a:off x="5029632" y="3474291"/>
          <a:ext cx="320638" cy="515376"/>
        </a:xfrm>
        <a:prstGeom prst="rightArrow">
          <a:avLst>
            <a:gd name="adj1" fmla="val 60000"/>
            <a:gd name="adj2" fmla="val 50000"/>
          </a:avLst>
        </a:prstGeom>
        <a:gradFill rotWithShape="0">
          <a:gsLst>
            <a:gs pos="0">
              <a:schemeClr val="accent3">
                <a:hueOff val="-8269636"/>
                <a:satOff val="13411"/>
                <a:lumOff val="98"/>
                <a:alphaOff val="0"/>
                <a:tint val="50000"/>
                <a:satMod val="300000"/>
              </a:schemeClr>
            </a:gs>
            <a:gs pos="35000">
              <a:schemeClr val="accent3">
                <a:hueOff val="-8269636"/>
                <a:satOff val="13411"/>
                <a:lumOff val="98"/>
                <a:alphaOff val="0"/>
                <a:tint val="37000"/>
                <a:satMod val="300000"/>
              </a:schemeClr>
            </a:gs>
            <a:gs pos="100000">
              <a:schemeClr val="accent3">
                <a:hueOff val="-8269636"/>
                <a:satOff val="13411"/>
                <a:lumOff val="98"/>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a:off x="5049458" y="3538456"/>
        <a:ext cx="224447" cy="309226"/>
      </dsp:txXfrm>
    </dsp:sp>
    <dsp:sp modelId="{F8BC7CC3-1959-4554-8BDB-AA9608BD911D}">
      <dsp:nvSpPr>
        <dsp:cNvPr id="0" name=""/>
        <dsp:cNvSpPr/>
      </dsp:nvSpPr>
      <dsp:spPr>
        <a:xfrm>
          <a:off x="5060663" y="3839292"/>
          <a:ext cx="1515814" cy="1515814"/>
        </a:xfrm>
        <a:prstGeom prst="star8">
          <a:avLst/>
        </a:prstGeom>
        <a:gradFill rotWithShape="0">
          <a:gsLst>
            <a:gs pos="0">
              <a:schemeClr val="accent3">
                <a:hueOff val="-8269636"/>
                <a:satOff val="13411"/>
                <a:lumOff val="98"/>
                <a:alphaOff val="0"/>
                <a:tint val="50000"/>
                <a:satMod val="300000"/>
              </a:schemeClr>
            </a:gs>
            <a:gs pos="35000">
              <a:schemeClr val="accent3">
                <a:hueOff val="-8269636"/>
                <a:satOff val="13411"/>
                <a:lumOff val="98"/>
                <a:alphaOff val="0"/>
                <a:tint val="37000"/>
                <a:satMod val="300000"/>
              </a:schemeClr>
            </a:gs>
            <a:gs pos="100000">
              <a:schemeClr val="accent3">
                <a:hueOff val="-8269636"/>
                <a:satOff val="13411"/>
                <a:lumOff val="9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fa-IR" sz="1800" b="1" kern="1200" dirty="0" smtClean="0"/>
            <a:t>دوره ی زمانی ثابت یا متغیر</a:t>
          </a:r>
          <a:endParaRPr lang="en-US" sz="1800" b="1" kern="1200" dirty="0"/>
        </a:p>
      </dsp:txBody>
      <dsp:txXfrm>
        <a:off x="5293409" y="4072038"/>
        <a:ext cx="1050322" cy="1050322"/>
      </dsp:txXfrm>
    </dsp:sp>
    <dsp:sp modelId="{5803988C-CD73-48F7-B3EE-CC9ED43E5FB2}">
      <dsp:nvSpPr>
        <dsp:cNvPr id="0" name=""/>
        <dsp:cNvSpPr/>
      </dsp:nvSpPr>
      <dsp:spPr>
        <a:xfrm rot="7560000">
          <a:off x="3793729" y="3474291"/>
          <a:ext cx="320638" cy="515376"/>
        </a:xfrm>
        <a:prstGeom prst="rightArrow">
          <a:avLst>
            <a:gd name="adj1" fmla="val 60000"/>
            <a:gd name="adj2" fmla="val 50000"/>
          </a:avLst>
        </a:prstGeom>
        <a:gradFill rotWithShape="0">
          <a:gsLst>
            <a:gs pos="0">
              <a:schemeClr val="accent3">
                <a:hueOff val="-12404454"/>
                <a:satOff val="20116"/>
                <a:lumOff val="148"/>
                <a:alphaOff val="0"/>
                <a:tint val="50000"/>
                <a:satMod val="300000"/>
              </a:schemeClr>
            </a:gs>
            <a:gs pos="35000">
              <a:schemeClr val="accent3">
                <a:hueOff val="-12404454"/>
                <a:satOff val="20116"/>
                <a:lumOff val="148"/>
                <a:alphaOff val="0"/>
                <a:tint val="37000"/>
                <a:satMod val="300000"/>
              </a:schemeClr>
            </a:gs>
            <a:gs pos="100000">
              <a:schemeClr val="accent3">
                <a:hueOff val="-12404454"/>
                <a:satOff val="20116"/>
                <a:lumOff val="148"/>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rot="10800000">
        <a:off x="3870094" y="3538456"/>
        <a:ext cx="224447" cy="309226"/>
      </dsp:txXfrm>
    </dsp:sp>
    <dsp:sp modelId="{32E56CF9-7503-469F-9331-D219F4879B02}">
      <dsp:nvSpPr>
        <dsp:cNvPr id="0" name=""/>
        <dsp:cNvSpPr/>
      </dsp:nvSpPr>
      <dsp:spPr>
        <a:xfrm>
          <a:off x="2567522" y="3839292"/>
          <a:ext cx="1515814" cy="1515814"/>
        </a:xfrm>
        <a:prstGeom prst="star8">
          <a:avLst/>
        </a:prstGeom>
        <a:gradFill rotWithShape="0">
          <a:gsLst>
            <a:gs pos="0">
              <a:schemeClr val="accent3">
                <a:hueOff val="-12404454"/>
                <a:satOff val="20116"/>
                <a:lumOff val="148"/>
                <a:alphaOff val="0"/>
                <a:tint val="50000"/>
                <a:satMod val="300000"/>
              </a:schemeClr>
            </a:gs>
            <a:gs pos="35000">
              <a:schemeClr val="accent3">
                <a:hueOff val="-12404454"/>
                <a:satOff val="20116"/>
                <a:lumOff val="148"/>
                <a:alphaOff val="0"/>
                <a:tint val="37000"/>
                <a:satMod val="300000"/>
              </a:schemeClr>
            </a:gs>
            <a:gs pos="100000">
              <a:schemeClr val="accent3">
                <a:hueOff val="-12404454"/>
                <a:satOff val="20116"/>
                <a:lumOff val="14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fa-IR" sz="1800" b="1" kern="1200" dirty="0" smtClean="0"/>
            <a:t>با راهنما یا بدون راهنما</a:t>
          </a:r>
          <a:endParaRPr lang="en-US" sz="1800" b="1" kern="1200" dirty="0"/>
        </a:p>
      </dsp:txBody>
      <dsp:txXfrm>
        <a:off x="2800268" y="4072038"/>
        <a:ext cx="1050322" cy="1050322"/>
      </dsp:txXfrm>
    </dsp:sp>
    <dsp:sp modelId="{3B7CC22C-B553-4EE8-A581-8BF6FD4F5668}">
      <dsp:nvSpPr>
        <dsp:cNvPr id="0" name=""/>
        <dsp:cNvSpPr/>
      </dsp:nvSpPr>
      <dsp:spPr>
        <a:xfrm rot="11880000">
          <a:off x="3411814" y="2298877"/>
          <a:ext cx="320638" cy="515376"/>
        </a:xfrm>
        <a:prstGeom prst="rightArrow">
          <a:avLst>
            <a:gd name="adj1" fmla="val 60000"/>
            <a:gd name="adj2" fmla="val 50000"/>
          </a:avLst>
        </a:prstGeom>
        <a:gradFill rotWithShape="0">
          <a:gsLst>
            <a:gs pos="0">
              <a:schemeClr val="accent3">
                <a:hueOff val="-16539272"/>
                <a:satOff val="26822"/>
                <a:lumOff val="197"/>
                <a:alphaOff val="0"/>
                <a:tint val="50000"/>
                <a:satMod val="300000"/>
              </a:schemeClr>
            </a:gs>
            <a:gs pos="35000">
              <a:schemeClr val="accent3">
                <a:hueOff val="-16539272"/>
                <a:satOff val="26822"/>
                <a:lumOff val="197"/>
                <a:alphaOff val="0"/>
                <a:tint val="37000"/>
                <a:satMod val="300000"/>
              </a:schemeClr>
            </a:gs>
            <a:gs pos="100000">
              <a:schemeClr val="accent3">
                <a:hueOff val="-16539272"/>
                <a:satOff val="26822"/>
                <a:lumOff val="197"/>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rot="10800000">
        <a:off x="3505651" y="2416814"/>
        <a:ext cx="224447" cy="309226"/>
      </dsp:txXfrm>
    </dsp:sp>
    <dsp:sp modelId="{EEF78DB1-6D1F-481E-BF93-7674A2274022}">
      <dsp:nvSpPr>
        <dsp:cNvPr id="0" name=""/>
        <dsp:cNvSpPr/>
      </dsp:nvSpPr>
      <dsp:spPr>
        <a:xfrm>
          <a:off x="1797099" y="1468174"/>
          <a:ext cx="1515814" cy="1515814"/>
        </a:xfrm>
        <a:prstGeom prst="star8">
          <a:avLst/>
        </a:prstGeom>
        <a:gradFill rotWithShape="0">
          <a:gsLst>
            <a:gs pos="0">
              <a:schemeClr val="accent3">
                <a:hueOff val="-16539272"/>
                <a:satOff val="26822"/>
                <a:lumOff val="197"/>
                <a:alphaOff val="0"/>
                <a:tint val="50000"/>
                <a:satMod val="300000"/>
              </a:schemeClr>
            </a:gs>
            <a:gs pos="35000">
              <a:schemeClr val="accent3">
                <a:hueOff val="-16539272"/>
                <a:satOff val="26822"/>
                <a:lumOff val="197"/>
                <a:alphaOff val="0"/>
                <a:tint val="37000"/>
                <a:satMod val="300000"/>
              </a:schemeClr>
            </a:gs>
            <a:gs pos="100000">
              <a:schemeClr val="accent3">
                <a:hueOff val="-16539272"/>
                <a:satOff val="26822"/>
                <a:lumOff val="197"/>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fa-IR" sz="1800" b="1" kern="1200" dirty="0" smtClean="0"/>
            <a:t>تأیید یا تکذیب</a:t>
          </a:r>
          <a:endParaRPr lang="en-US" sz="1800" b="1" kern="1200" dirty="0"/>
        </a:p>
      </dsp:txBody>
      <dsp:txXfrm>
        <a:off x="2029845" y="1700920"/>
        <a:ext cx="1050322" cy="105032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A378E2-A215-40C3-B59C-3FC840BDE3DE}">
      <dsp:nvSpPr>
        <dsp:cNvPr id="0" name=""/>
        <dsp:cNvSpPr/>
      </dsp:nvSpPr>
      <dsp:spPr>
        <a:xfrm>
          <a:off x="2952770" y="0"/>
          <a:ext cx="2952770" cy="1738324"/>
        </a:xfrm>
        <a:prstGeom prst="trapezoid">
          <a:avLst>
            <a:gd name="adj" fmla="val 84932"/>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lvl="0" algn="ctr" defTabSz="800100" rtl="1">
            <a:lnSpc>
              <a:spcPct val="90000"/>
            </a:lnSpc>
            <a:spcBef>
              <a:spcPct val="0"/>
            </a:spcBef>
            <a:spcAft>
              <a:spcPct val="35000"/>
            </a:spcAft>
          </a:pPr>
          <a:endParaRPr lang="fa-IR" sz="1800" b="1" kern="1200" dirty="0" smtClean="0">
            <a:solidFill>
              <a:schemeClr val="accent5">
                <a:lumMod val="50000"/>
              </a:schemeClr>
            </a:solidFill>
            <a:effectLst/>
            <a:cs typeface="B Nazanin" pitchFamily="2" charset="-78"/>
          </a:endParaRPr>
        </a:p>
        <a:p>
          <a:pPr lvl="0" algn="ctr" defTabSz="800100" rtl="1">
            <a:lnSpc>
              <a:spcPct val="90000"/>
            </a:lnSpc>
            <a:spcBef>
              <a:spcPct val="0"/>
            </a:spcBef>
            <a:spcAft>
              <a:spcPts val="0"/>
            </a:spcAft>
          </a:pPr>
          <a:r>
            <a:rPr lang="fa-IR" sz="2800" b="1" kern="1200" dirty="0" smtClean="0">
              <a:solidFill>
                <a:schemeClr val="accent5">
                  <a:lumMod val="50000"/>
                </a:schemeClr>
              </a:solidFill>
              <a:effectLst/>
              <a:cs typeface="B Nazanin" pitchFamily="2" charset="-78"/>
            </a:rPr>
            <a:t>نمادهاي </a:t>
          </a:r>
        </a:p>
        <a:p>
          <a:pPr lvl="0" algn="ctr" defTabSz="800100" rtl="1">
            <a:lnSpc>
              <a:spcPct val="90000"/>
            </a:lnSpc>
            <a:spcBef>
              <a:spcPct val="0"/>
            </a:spcBef>
            <a:spcAft>
              <a:spcPts val="0"/>
            </a:spcAft>
          </a:pPr>
          <a:r>
            <a:rPr lang="fa-IR" sz="2800" b="1" kern="1200" dirty="0" smtClean="0">
              <a:solidFill>
                <a:schemeClr val="accent5">
                  <a:lumMod val="50000"/>
                </a:schemeClr>
              </a:solidFill>
              <a:effectLst/>
              <a:cs typeface="B Nazanin" pitchFamily="2" charset="-78"/>
            </a:rPr>
            <a:t>قابل مشاهده </a:t>
          </a:r>
          <a:endParaRPr lang="en-US" sz="2800" b="1" kern="1200" dirty="0">
            <a:solidFill>
              <a:schemeClr val="accent5">
                <a:lumMod val="50000"/>
              </a:schemeClr>
            </a:solidFill>
            <a:effectLst/>
            <a:cs typeface="B Nazanin" pitchFamily="2" charset="-78"/>
          </a:endParaRPr>
        </a:p>
      </dsp:txBody>
      <dsp:txXfrm>
        <a:off x="2952770" y="0"/>
        <a:ext cx="2952770" cy="1738324"/>
      </dsp:txXfrm>
    </dsp:sp>
    <dsp:sp modelId="{510FB5F7-03FF-490C-85F2-97295CBCFA77}">
      <dsp:nvSpPr>
        <dsp:cNvPr id="0" name=""/>
        <dsp:cNvSpPr/>
      </dsp:nvSpPr>
      <dsp:spPr>
        <a:xfrm>
          <a:off x="1476385" y="1738324"/>
          <a:ext cx="5905541" cy="1738324"/>
        </a:xfrm>
        <a:prstGeom prst="trapezoid">
          <a:avLst>
            <a:gd name="adj" fmla="val 84932"/>
          </a:avLst>
        </a:prstGeom>
        <a:gradFill rotWithShape="0">
          <a:gsLst>
            <a:gs pos="0">
              <a:schemeClr val="accent5">
                <a:hueOff val="5369458"/>
                <a:satOff val="-722"/>
                <a:lumOff val="7157"/>
                <a:alphaOff val="0"/>
                <a:tint val="50000"/>
                <a:satMod val="300000"/>
              </a:schemeClr>
            </a:gs>
            <a:gs pos="35000">
              <a:schemeClr val="accent5">
                <a:hueOff val="5369458"/>
                <a:satOff val="-722"/>
                <a:lumOff val="7157"/>
                <a:alphaOff val="0"/>
                <a:tint val="37000"/>
                <a:satMod val="300000"/>
              </a:schemeClr>
            </a:gs>
            <a:gs pos="100000">
              <a:schemeClr val="accent5">
                <a:hueOff val="5369458"/>
                <a:satOff val="-722"/>
                <a:lumOff val="7157"/>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5560" tIns="35560" rIns="35560" bIns="35560" numCol="1" spcCol="1270" anchor="ctr" anchorCtr="0">
          <a:noAutofit/>
        </a:bodyPr>
        <a:lstStyle/>
        <a:p>
          <a:pPr lvl="0" algn="ctr" defTabSz="1244600" rtl="1">
            <a:lnSpc>
              <a:spcPct val="90000"/>
            </a:lnSpc>
            <a:spcBef>
              <a:spcPct val="0"/>
            </a:spcBef>
            <a:spcAft>
              <a:spcPct val="35000"/>
            </a:spcAft>
          </a:pPr>
          <a:r>
            <a:rPr lang="fa-IR" sz="2800" b="1" kern="1200" dirty="0" smtClean="0">
              <a:solidFill>
                <a:schemeClr val="accent5">
                  <a:lumMod val="50000"/>
                </a:schemeClr>
              </a:solidFill>
              <a:effectLst/>
              <a:cs typeface="B Nazanin" pitchFamily="2" charset="-78"/>
            </a:rPr>
            <a:t>ارزشهاي قراردادي: </a:t>
          </a:r>
        </a:p>
        <a:p>
          <a:pPr lvl="0" algn="ctr" defTabSz="1244600" rtl="1">
            <a:lnSpc>
              <a:spcPct val="90000"/>
            </a:lnSpc>
            <a:spcBef>
              <a:spcPct val="0"/>
            </a:spcBef>
            <a:spcAft>
              <a:spcPct val="35000"/>
            </a:spcAft>
          </a:pPr>
          <a:endParaRPr lang="fa-IR" sz="1600" b="1" kern="1200" dirty="0" smtClean="0">
            <a:solidFill>
              <a:schemeClr val="accent5">
                <a:lumMod val="50000"/>
              </a:schemeClr>
            </a:solidFill>
            <a:effectLst/>
            <a:cs typeface="B Nazanin" pitchFamily="2" charset="-78"/>
          </a:endParaRPr>
        </a:p>
        <a:p>
          <a:pPr lvl="0" algn="ctr" defTabSz="1244600" rtl="1">
            <a:lnSpc>
              <a:spcPct val="90000"/>
            </a:lnSpc>
            <a:spcBef>
              <a:spcPct val="0"/>
            </a:spcBef>
            <a:spcAft>
              <a:spcPct val="35000"/>
            </a:spcAft>
          </a:pPr>
          <a:endParaRPr lang="en-US" sz="2800" b="1" kern="1200" dirty="0">
            <a:solidFill>
              <a:schemeClr val="accent5">
                <a:lumMod val="50000"/>
              </a:schemeClr>
            </a:solidFill>
            <a:effectLst/>
            <a:cs typeface="B Nazanin" pitchFamily="2" charset="-78"/>
          </a:endParaRPr>
        </a:p>
      </dsp:txBody>
      <dsp:txXfrm>
        <a:off x="2509855" y="1738324"/>
        <a:ext cx="3838601" cy="1738324"/>
      </dsp:txXfrm>
    </dsp:sp>
    <dsp:sp modelId="{8C3C2793-254D-446B-AF7E-F1F58E5D2694}">
      <dsp:nvSpPr>
        <dsp:cNvPr id="0" name=""/>
        <dsp:cNvSpPr/>
      </dsp:nvSpPr>
      <dsp:spPr>
        <a:xfrm>
          <a:off x="0" y="3476649"/>
          <a:ext cx="8858312" cy="1738324"/>
        </a:xfrm>
        <a:prstGeom prst="trapezoid">
          <a:avLst>
            <a:gd name="adj" fmla="val 84932"/>
          </a:avLst>
        </a:prstGeom>
        <a:gradFill rotWithShape="0">
          <a:gsLst>
            <a:gs pos="0">
              <a:schemeClr val="accent5">
                <a:hueOff val="10738916"/>
                <a:satOff val="-1444"/>
                <a:lumOff val="14313"/>
                <a:alphaOff val="0"/>
                <a:tint val="50000"/>
                <a:satMod val="300000"/>
              </a:schemeClr>
            </a:gs>
            <a:gs pos="35000">
              <a:schemeClr val="accent5">
                <a:hueOff val="10738916"/>
                <a:satOff val="-1444"/>
                <a:lumOff val="14313"/>
                <a:alphaOff val="0"/>
                <a:tint val="37000"/>
                <a:satMod val="300000"/>
              </a:schemeClr>
            </a:gs>
            <a:gs pos="100000">
              <a:schemeClr val="accent5">
                <a:hueOff val="10738916"/>
                <a:satOff val="-1444"/>
                <a:lumOff val="1431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5560" tIns="35560" rIns="35560" bIns="35560" numCol="1" spcCol="1270" anchor="ctr" anchorCtr="0">
          <a:noAutofit/>
        </a:bodyPr>
        <a:lstStyle/>
        <a:p>
          <a:pPr lvl="0" algn="ctr" defTabSz="1244600">
            <a:lnSpc>
              <a:spcPct val="100000"/>
            </a:lnSpc>
            <a:spcBef>
              <a:spcPct val="0"/>
            </a:spcBef>
            <a:spcAft>
              <a:spcPct val="35000"/>
            </a:spcAft>
          </a:pPr>
          <a:r>
            <a:rPr lang="fa-IR" sz="2800" b="1" kern="1200" dirty="0" smtClean="0">
              <a:solidFill>
                <a:schemeClr val="accent5">
                  <a:lumMod val="50000"/>
                </a:schemeClr>
              </a:solidFill>
              <a:effectLst/>
              <a:latin typeface="Times New Roman (Arabic)" charset="-78"/>
              <a:cs typeface="B Nazanin" pitchFamily="2" charset="-78"/>
            </a:rPr>
            <a:t>فرضیات بنیادی:</a:t>
          </a:r>
        </a:p>
        <a:p>
          <a:pPr lvl="0" algn="ctr" defTabSz="1244600">
            <a:lnSpc>
              <a:spcPct val="90000"/>
            </a:lnSpc>
            <a:spcBef>
              <a:spcPct val="0"/>
            </a:spcBef>
            <a:spcAft>
              <a:spcPct val="35000"/>
            </a:spcAft>
          </a:pPr>
          <a:endParaRPr lang="fa-IR" sz="2000" b="1" kern="1200" dirty="0" smtClean="0">
            <a:solidFill>
              <a:schemeClr val="accent5">
                <a:lumMod val="50000"/>
              </a:schemeClr>
            </a:solidFill>
            <a:effectLst/>
            <a:cs typeface="B Nazanin" pitchFamily="2" charset="-78"/>
          </a:endParaRPr>
        </a:p>
        <a:p>
          <a:pPr lvl="0" algn="ctr" defTabSz="1244600">
            <a:lnSpc>
              <a:spcPct val="90000"/>
            </a:lnSpc>
            <a:spcBef>
              <a:spcPct val="0"/>
            </a:spcBef>
            <a:spcAft>
              <a:spcPct val="35000"/>
            </a:spcAft>
          </a:pPr>
          <a:endParaRPr lang="en-US" sz="2800" b="1" kern="1200" dirty="0">
            <a:solidFill>
              <a:schemeClr val="accent5">
                <a:lumMod val="50000"/>
              </a:schemeClr>
            </a:solidFill>
            <a:effectLst/>
            <a:cs typeface="B Nazanin" pitchFamily="2" charset="-78"/>
          </a:endParaRPr>
        </a:p>
      </dsp:txBody>
      <dsp:txXfrm>
        <a:off x="1550204" y="3476649"/>
        <a:ext cx="5757902" cy="173832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0611A9-5C05-4DC4-9665-08371142D612}">
      <dsp:nvSpPr>
        <dsp:cNvPr id="0" name=""/>
        <dsp:cNvSpPr/>
      </dsp:nvSpPr>
      <dsp:spPr>
        <a:xfrm>
          <a:off x="1268024" y="1250164"/>
          <a:ext cx="3750495" cy="3750495"/>
        </a:xfrm>
        <a:prstGeom prst="ellipse">
          <a:avLst/>
        </a:prstGeom>
        <a:gradFill rotWithShape="0">
          <a:gsLst>
            <a:gs pos="0">
              <a:schemeClr val="accent3">
                <a:hueOff val="-16539272"/>
                <a:satOff val="26822"/>
                <a:lumOff val="197"/>
                <a:alphaOff val="0"/>
                <a:tint val="50000"/>
                <a:satMod val="300000"/>
              </a:schemeClr>
            </a:gs>
            <a:gs pos="35000">
              <a:schemeClr val="accent3">
                <a:hueOff val="-16539272"/>
                <a:satOff val="26822"/>
                <a:lumOff val="197"/>
                <a:alphaOff val="0"/>
                <a:tint val="37000"/>
                <a:satMod val="300000"/>
              </a:schemeClr>
            </a:gs>
            <a:gs pos="100000">
              <a:schemeClr val="accent3">
                <a:hueOff val="-16539272"/>
                <a:satOff val="26822"/>
                <a:lumOff val="197"/>
                <a:alphaOff val="0"/>
                <a:tint val="15000"/>
                <a:satMod val="350000"/>
              </a:schemeClr>
            </a:gs>
          </a:gsLst>
          <a:lin ang="16200000" scaled="1"/>
        </a:gradFill>
        <a:ln w="9525" cap="flat" cmpd="sng" algn="ctr">
          <a:solidFill>
            <a:schemeClr val="lt1">
              <a:hueOff val="0"/>
              <a:satOff val="0"/>
              <a:lumOff val="0"/>
              <a:alphaOff val="0"/>
            </a:schemeClr>
          </a:solidFill>
          <a:prstDash val="solid"/>
        </a:ln>
        <a:effectLst/>
        <a:scene3d>
          <a:camera prst="orthographicFront"/>
          <a:lightRig rig="flat" dir="t"/>
        </a:scene3d>
        <a:sp3d prstMaterial="dkEdge">
          <a:bevelT w="8200" h="38100"/>
        </a:sp3d>
      </dsp:spPr>
      <dsp:style>
        <a:lnRef idx="1">
          <a:scrgbClr r="0" g="0" b="0"/>
        </a:lnRef>
        <a:fillRef idx="2">
          <a:scrgbClr r="0" g="0" b="0"/>
        </a:fillRef>
        <a:effectRef idx="0">
          <a:scrgbClr r="0" g="0" b="0"/>
        </a:effectRef>
        <a:fontRef idx="minor">
          <a:schemeClr val="dk1"/>
        </a:fontRef>
      </dsp:style>
    </dsp:sp>
    <dsp:sp modelId="{4D694883-565B-440B-84E1-7BF48EE60EF7}">
      <dsp:nvSpPr>
        <dsp:cNvPr id="0" name=""/>
        <dsp:cNvSpPr/>
      </dsp:nvSpPr>
      <dsp:spPr>
        <a:xfrm>
          <a:off x="1804032" y="1786173"/>
          <a:ext cx="2678478" cy="2678478"/>
        </a:xfrm>
        <a:prstGeom prst="ellipse">
          <a:avLst/>
        </a:prstGeom>
        <a:gradFill rotWithShape="0">
          <a:gsLst>
            <a:gs pos="0">
              <a:schemeClr val="accent3">
                <a:hueOff val="-11026182"/>
                <a:satOff val="17881"/>
                <a:lumOff val="131"/>
                <a:alphaOff val="0"/>
                <a:tint val="50000"/>
                <a:satMod val="300000"/>
              </a:schemeClr>
            </a:gs>
            <a:gs pos="35000">
              <a:schemeClr val="accent3">
                <a:hueOff val="-11026182"/>
                <a:satOff val="17881"/>
                <a:lumOff val="131"/>
                <a:alphaOff val="0"/>
                <a:tint val="37000"/>
                <a:satMod val="300000"/>
              </a:schemeClr>
            </a:gs>
            <a:gs pos="100000">
              <a:schemeClr val="accent3">
                <a:hueOff val="-11026182"/>
                <a:satOff val="17881"/>
                <a:lumOff val="131"/>
                <a:alphaOff val="0"/>
                <a:tint val="15000"/>
                <a:satMod val="350000"/>
              </a:schemeClr>
            </a:gs>
          </a:gsLst>
          <a:lin ang="16200000" scaled="1"/>
        </a:gradFill>
        <a:ln w="9525" cap="flat" cmpd="sng" algn="ctr">
          <a:solidFill>
            <a:schemeClr val="lt1">
              <a:hueOff val="0"/>
              <a:satOff val="0"/>
              <a:lumOff val="0"/>
              <a:alphaOff val="0"/>
            </a:schemeClr>
          </a:solidFill>
          <a:prstDash val="solid"/>
        </a:ln>
        <a:effectLst/>
        <a:scene3d>
          <a:camera prst="orthographicFront"/>
          <a:lightRig rig="flat" dir="t"/>
        </a:scene3d>
        <a:sp3d prstMaterial="dkEdge">
          <a:bevelT w="8200" h="38100"/>
        </a:sp3d>
      </dsp:spPr>
      <dsp:style>
        <a:lnRef idx="1">
          <a:scrgbClr r="0" g="0" b="0"/>
        </a:lnRef>
        <a:fillRef idx="2">
          <a:scrgbClr r="0" g="0" b="0"/>
        </a:fillRef>
        <a:effectRef idx="0">
          <a:scrgbClr r="0" g="0" b="0"/>
        </a:effectRef>
        <a:fontRef idx="minor">
          <a:schemeClr val="dk1"/>
        </a:fontRef>
      </dsp:style>
    </dsp:sp>
    <dsp:sp modelId="{1D6BADC0-38B4-4E4A-B9BE-D71C4D313CE1}">
      <dsp:nvSpPr>
        <dsp:cNvPr id="0" name=""/>
        <dsp:cNvSpPr/>
      </dsp:nvSpPr>
      <dsp:spPr>
        <a:xfrm>
          <a:off x="2339728" y="2321868"/>
          <a:ext cx="1607087" cy="1607087"/>
        </a:xfrm>
        <a:prstGeom prst="ellipse">
          <a:avLst/>
        </a:prstGeom>
        <a:gradFill rotWithShape="0">
          <a:gsLst>
            <a:gs pos="0">
              <a:schemeClr val="accent3">
                <a:hueOff val="-5513091"/>
                <a:satOff val="8941"/>
                <a:lumOff val="66"/>
                <a:alphaOff val="0"/>
                <a:tint val="50000"/>
                <a:satMod val="300000"/>
              </a:schemeClr>
            </a:gs>
            <a:gs pos="35000">
              <a:schemeClr val="accent3">
                <a:hueOff val="-5513091"/>
                <a:satOff val="8941"/>
                <a:lumOff val="66"/>
                <a:alphaOff val="0"/>
                <a:tint val="37000"/>
                <a:satMod val="300000"/>
              </a:schemeClr>
            </a:gs>
            <a:gs pos="100000">
              <a:schemeClr val="accent3">
                <a:hueOff val="-5513091"/>
                <a:satOff val="8941"/>
                <a:lumOff val="66"/>
                <a:alphaOff val="0"/>
                <a:tint val="15000"/>
                <a:satMod val="350000"/>
              </a:schemeClr>
            </a:gs>
          </a:gsLst>
          <a:lin ang="16200000" scaled="1"/>
        </a:gradFill>
        <a:ln w="9525" cap="flat" cmpd="sng" algn="ctr">
          <a:solidFill>
            <a:schemeClr val="lt1">
              <a:hueOff val="0"/>
              <a:satOff val="0"/>
              <a:lumOff val="0"/>
              <a:alphaOff val="0"/>
            </a:schemeClr>
          </a:solidFill>
          <a:prstDash val="solid"/>
        </a:ln>
        <a:effectLst/>
        <a:scene3d>
          <a:camera prst="orthographicFront"/>
          <a:lightRig rig="flat" dir="t"/>
        </a:scene3d>
        <a:sp3d prstMaterial="dkEdge">
          <a:bevelT w="8200" h="38100"/>
        </a:sp3d>
      </dsp:spPr>
      <dsp:style>
        <a:lnRef idx="1">
          <a:scrgbClr r="0" g="0" b="0"/>
        </a:lnRef>
        <a:fillRef idx="2">
          <a:scrgbClr r="0" g="0" b="0"/>
        </a:fillRef>
        <a:effectRef idx="0">
          <a:scrgbClr r="0" g="0" b="0"/>
        </a:effectRef>
        <a:fontRef idx="minor">
          <a:schemeClr val="dk1"/>
        </a:fontRef>
      </dsp:style>
    </dsp:sp>
    <dsp:sp modelId="{94A71C5C-EADF-4B76-8DFE-C4397FAA4217}">
      <dsp:nvSpPr>
        <dsp:cNvPr id="0" name=""/>
        <dsp:cNvSpPr/>
      </dsp:nvSpPr>
      <dsp:spPr>
        <a:xfrm>
          <a:off x="2875424" y="2857564"/>
          <a:ext cx="535695" cy="535695"/>
        </a:xfrm>
        <a:prstGeom prst="ellipse">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w="9525" cap="flat" cmpd="sng" algn="ctr">
          <a:solidFill>
            <a:schemeClr val="lt1">
              <a:hueOff val="0"/>
              <a:satOff val="0"/>
              <a:lumOff val="0"/>
              <a:alphaOff val="0"/>
            </a:schemeClr>
          </a:solidFill>
          <a:prstDash val="solid"/>
        </a:ln>
        <a:effectLst/>
        <a:scene3d>
          <a:camera prst="orthographicFront"/>
          <a:lightRig rig="flat" dir="t"/>
        </a:scene3d>
        <a:sp3d prstMaterial="dkEdge">
          <a:bevelT w="8200" h="38100"/>
        </a:sp3d>
      </dsp:spPr>
      <dsp:style>
        <a:lnRef idx="1">
          <a:scrgbClr r="0" g="0" b="0"/>
        </a:lnRef>
        <a:fillRef idx="2">
          <a:scrgbClr r="0" g="0" b="0"/>
        </a:fillRef>
        <a:effectRef idx="0">
          <a:scrgbClr r="0" g="0" b="0"/>
        </a:effectRef>
        <a:fontRef idx="minor">
          <a:schemeClr val="dk1"/>
        </a:fontRef>
      </dsp:style>
    </dsp:sp>
    <dsp:sp modelId="{49F9B545-9953-4ECE-859D-B67887C721B0}">
      <dsp:nvSpPr>
        <dsp:cNvPr id="0" name=""/>
        <dsp:cNvSpPr/>
      </dsp:nvSpPr>
      <dsp:spPr>
        <a:xfrm>
          <a:off x="5643601" y="0"/>
          <a:ext cx="1875247" cy="8969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40640" rIns="40640" bIns="40640" numCol="1" spcCol="1270" anchor="ctr" anchorCtr="0">
          <a:noAutofit/>
        </a:bodyPr>
        <a:lstStyle/>
        <a:p>
          <a:pPr lvl="0" algn="l" defTabSz="1422400" rtl="1">
            <a:lnSpc>
              <a:spcPct val="90000"/>
            </a:lnSpc>
            <a:spcBef>
              <a:spcPct val="0"/>
            </a:spcBef>
            <a:spcAft>
              <a:spcPct val="35000"/>
            </a:spcAft>
          </a:pPr>
          <a:r>
            <a:rPr lang="ar-SA" sz="3200" b="1" kern="1200" dirty="0" smtClean="0">
              <a:solidFill>
                <a:schemeClr val="bg2"/>
              </a:solidFill>
              <a:cs typeface="B Yagut" pitchFamily="2" charset="-78"/>
            </a:rPr>
            <a:t>جهان بيني</a:t>
          </a:r>
          <a:r>
            <a:rPr lang="en-US" sz="3200" b="1" kern="1200" dirty="0" smtClean="0">
              <a:solidFill>
                <a:schemeClr val="bg2"/>
              </a:solidFill>
              <a:cs typeface="B Yagut" pitchFamily="2" charset="-78"/>
            </a:rPr>
            <a:t> </a:t>
          </a:r>
          <a:endParaRPr lang="en-US" sz="3200" kern="1200" dirty="0"/>
        </a:p>
      </dsp:txBody>
      <dsp:txXfrm>
        <a:off x="5643601" y="0"/>
        <a:ext cx="1875247" cy="896993"/>
      </dsp:txXfrm>
    </dsp:sp>
    <dsp:sp modelId="{68247968-501E-4A4E-8A31-0EC765B05437}">
      <dsp:nvSpPr>
        <dsp:cNvPr id="0" name=""/>
        <dsp:cNvSpPr/>
      </dsp:nvSpPr>
      <dsp:spPr>
        <a:xfrm>
          <a:off x="5174790" y="448496"/>
          <a:ext cx="468811" cy="0"/>
        </a:xfrm>
        <a:prstGeom prst="line">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w="9525" cap="flat" cmpd="sng" algn="ctr">
          <a:solidFill>
            <a:schemeClr val="accent3">
              <a:tint val="5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dsp:style>
    </dsp:sp>
    <dsp:sp modelId="{25D6F382-B416-49E6-83FA-F619C6E05693}">
      <dsp:nvSpPr>
        <dsp:cNvPr id="0" name=""/>
        <dsp:cNvSpPr/>
      </dsp:nvSpPr>
      <dsp:spPr>
        <a:xfrm rot="5400000">
          <a:off x="2818229" y="743848"/>
          <a:ext cx="2650349" cy="2062772"/>
        </a:xfrm>
        <a:prstGeom prst="line">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w="9525" cap="flat" cmpd="sng" algn="ctr">
          <a:solidFill>
            <a:schemeClr val="accent3">
              <a:tint val="5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dsp:style>
    </dsp:sp>
    <dsp:sp modelId="{4854F0CD-106C-49DD-B301-99A3350F71D0}">
      <dsp:nvSpPr>
        <dsp:cNvPr id="0" name=""/>
        <dsp:cNvSpPr/>
      </dsp:nvSpPr>
      <dsp:spPr>
        <a:xfrm>
          <a:off x="5643601" y="896993"/>
          <a:ext cx="1875247" cy="8969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40640" rIns="40640" bIns="40640" numCol="1" spcCol="1270" anchor="ctr" anchorCtr="0">
          <a:noAutofit/>
        </a:bodyPr>
        <a:lstStyle/>
        <a:p>
          <a:pPr lvl="0" algn="l" defTabSz="1422400" rtl="1">
            <a:lnSpc>
              <a:spcPct val="90000"/>
            </a:lnSpc>
            <a:spcBef>
              <a:spcPct val="0"/>
            </a:spcBef>
            <a:spcAft>
              <a:spcPct val="35000"/>
            </a:spcAft>
          </a:pPr>
          <a:r>
            <a:rPr lang="ar-SA" sz="3200" b="1" kern="1200" dirty="0" smtClean="0">
              <a:solidFill>
                <a:schemeClr val="bg2"/>
              </a:solidFill>
              <a:cs typeface="B Yagut" pitchFamily="2" charset="-78"/>
            </a:rPr>
            <a:t>باورها</a:t>
          </a:r>
          <a:r>
            <a:rPr lang="en-US" sz="3200" b="1" kern="1200" dirty="0" smtClean="0">
              <a:solidFill>
                <a:schemeClr val="bg2"/>
              </a:solidFill>
              <a:cs typeface="B Yagut" pitchFamily="2" charset="-78"/>
            </a:rPr>
            <a:t> </a:t>
          </a:r>
          <a:endParaRPr lang="en-US" sz="3200" kern="1200" dirty="0"/>
        </a:p>
      </dsp:txBody>
      <dsp:txXfrm>
        <a:off x="5643601" y="896993"/>
        <a:ext cx="1875247" cy="896993"/>
      </dsp:txXfrm>
    </dsp:sp>
    <dsp:sp modelId="{477C651F-F2C1-4408-BDCD-967F5DC82D4F}">
      <dsp:nvSpPr>
        <dsp:cNvPr id="0" name=""/>
        <dsp:cNvSpPr/>
      </dsp:nvSpPr>
      <dsp:spPr>
        <a:xfrm>
          <a:off x="5174790" y="1345490"/>
          <a:ext cx="468811" cy="0"/>
        </a:xfrm>
        <a:prstGeom prst="line">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w="9525" cap="flat" cmpd="sng" algn="ctr">
          <a:solidFill>
            <a:schemeClr val="accent3">
              <a:tint val="5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dsp:style>
    </dsp:sp>
    <dsp:sp modelId="{6B4957E2-AAEE-43EB-AAB4-C13D091C8D0B}">
      <dsp:nvSpPr>
        <dsp:cNvPr id="0" name=""/>
        <dsp:cNvSpPr/>
      </dsp:nvSpPr>
      <dsp:spPr>
        <a:xfrm rot="5400000">
          <a:off x="3277039" y="1626152"/>
          <a:ext cx="2176537" cy="1615838"/>
        </a:xfrm>
        <a:prstGeom prst="line">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w="9525" cap="flat" cmpd="sng" algn="ctr">
          <a:solidFill>
            <a:schemeClr val="accent3">
              <a:tint val="5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dsp:style>
    </dsp:sp>
    <dsp:sp modelId="{7ACC8BB8-4205-47E0-8543-D45938F9F05F}">
      <dsp:nvSpPr>
        <dsp:cNvPr id="0" name=""/>
        <dsp:cNvSpPr/>
      </dsp:nvSpPr>
      <dsp:spPr>
        <a:xfrm>
          <a:off x="5643601" y="1793986"/>
          <a:ext cx="1875247" cy="8969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40640" rIns="40640" bIns="40640" numCol="1" spcCol="1270" anchor="ctr" anchorCtr="0">
          <a:noAutofit/>
        </a:bodyPr>
        <a:lstStyle/>
        <a:p>
          <a:pPr lvl="0" algn="l" defTabSz="1422400">
            <a:lnSpc>
              <a:spcPct val="90000"/>
            </a:lnSpc>
            <a:spcBef>
              <a:spcPct val="0"/>
            </a:spcBef>
            <a:spcAft>
              <a:spcPct val="35000"/>
            </a:spcAft>
          </a:pPr>
          <a:r>
            <a:rPr lang="ar-SA" sz="3200" b="1" kern="1200" dirty="0" smtClean="0">
              <a:solidFill>
                <a:schemeClr val="bg2"/>
              </a:solidFill>
              <a:cs typeface="B Yagut" pitchFamily="2" charset="-78"/>
            </a:rPr>
            <a:t>ارزشها</a:t>
          </a:r>
          <a:r>
            <a:rPr lang="en-US" sz="3200" b="1" kern="1200" dirty="0" smtClean="0">
              <a:solidFill>
                <a:schemeClr val="bg2"/>
              </a:solidFill>
              <a:cs typeface="B Yagut" pitchFamily="2" charset="-78"/>
            </a:rPr>
            <a:t> </a:t>
          </a:r>
          <a:endParaRPr lang="en-US" sz="3200" kern="1200" dirty="0"/>
        </a:p>
      </dsp:txBody>
      <dsp:txXfrm>
        <a:off x="5643601" y="1793986"/>
        <a:ext cx="1875247" cy="896993"/>
      </dsp:txXfrm>
    </dsp:sp>
    <dsp:sp modelId="{7888C46F-54B0-418F-974F-4DE59A4592E5}">
      <dsp:nvSpPr>
        <dsp:cNvPr id="0" name=""/>
        <dsp:cNvSpPr/>
      </dsp:nvSpPr>
      <dsp:spPr>
        <a:xfrm>
          <a:off x="5174790" y="2242483"/>
          <a:ext cx="468811" cy="0"/>
        </a:xfrm>
        <a:prstGeom prst="line">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w="9525" cap="flat" cmpd="sng" algn="ctr">
          <a:solidFill>
            <a:schemeClr val="accent3">
              <a:tint val="5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dsp:style>
    </dsp:sp>
    <dsp:sp modelId="{B7D7823B-4547-4C35-B7BA-8C06D8FC741C}">
      <dsp:nvSpPr>
        <dsp:cNvPr id="0" name=""/>
        <dsp:cNvSpPr/>
      </dsp:nvSpPr>
      <dsp:spPr>
        <a:xfrm rot="5400000">
          <a:off x="3721160" y="2448448"/>
          <a:ext cx="1660219" cy="1247039"/>
        </a:xfrm>
        <a:prstGeom prst="line">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w="9525" cap="flat" cmpd="sng" algn="ctr">
          <a:solidFill>
            <a:schemeClr val="accent3">
              <a:tint val="5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dsp:style>
    </dsp:sp>
    <dsp:sp modelId="{D99955DF-C77D-4439-A0F9-883B62849211}">
      <dsp:nvSpPr>
        <dsp:cNvPr id="0" name=""/>
        <dsp:cNvSpPr/>
      </dsp:nvSpPr>
      <dsp:spPr>
        <a:xfrm>
          <a:off x="5643601" y="2690980"/>
          <a:ext cx="1875247" cy="8969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40640" rIns="40640" bIns="40640" numCol="1" spcCol="1270" anchor="ctr" anchorCtr="0">
          <a:noAutofit/>
        </a:bodyPr>
        <a:lstStyle/>
        <a:p>
          <a:pPr lvl="0" algn="l" defTabSz="1422400" rtl="1">
            <a:lnSpc>
              <a:spcPct val="90000"/>
            </a:lnSpc>
            <a:spcBef>
              <a:spcPct val="0"/>
            </a:spcBef>
            <a:spcAft>
              <a:spcPct val="35000"/>
            </a:spcAft>
          </a:pPr>
          <a:r>
            <a:rPr lang="ar-SA" sz="3200" b="1" kern="1200" smtClean="0">
              <a:solidFill>
                <a:schemeClr val="bg2"/>
              </a:solidFill>
              <a:cs typeface="B Yagut" pitchFamily="2" charset="-78"/>
            </a:rPr>
            <a:t>رفتارها</a:t>
          </a:r>
          <a:endParaRPr lang="en-US" sz="3200" kern="1200" dirty="0"/>
        </a:p>
      </dsp:txBody>
      <dsp:txXfrm>
        <a:off x="5643601" y="2690980"/>
        <a:ext cx="1875247" cy="896993"/>
      </dsp:txXfrm>
    </dsp:sp>
    <dsp:sp modelId="{19512386-8643-405B-B91D-5C4D9E41657A}">
      <dsp:nvSpPr>
        <dsp:cNvPr id="0" name=""/>
        <dsp:cNvSpPr/>
      </dsp:nvSpPr>
      <dsp:spPr>
        <a:xfrm>
          <a:off x="5174790" y="3139476"/>
          <a:ext cx="468811" cy="0"/>
        </a:xfrm>
        <a:prstGeom prst="line">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w="9525" cap="flat" cmpd="sng" algn="ctr">
          <a:solidFill>
            <a:schemeClr val="accent3">
              <a:tint val="5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dsp:style>
    </dsp:sp>
    <dsp:sp modelId="{B6522E57-A086-4E11-9823-B739CF9FE48F}">
      <dsp:nvSpPr>
        <dsp:cNvPr id="0" name=""/>
        <dsp:cNvSpPr/>
      </dsp:nvSpPr>
      <dsp:spPr>
        <a:xfrm rot="5400000">
          <a:off x="4166344" y="3273994"/>
          <a:ext cx="1141150" cy="871365"/>
        </a:xfrm>
        <a:prstGeom prst="line">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w="9525" cap="flat" cmpd="sng" algn="ctr">
          <a:solidFill>
            <a:schemeClr val="accent3">
              <a:tint val="5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0C59BC-A802-4F38-AF3C-380723CB385D}">
      <dsp:nvSpPr>
        <dsp:cNvPr id="0" name=""/>
        <dsp:cNvSpPr/>
      </dsp:nvSpPr>
      <dsp:spPr>
        <a:xfrm>
          <a:off x="0" y="48496"/>
          <a:ext cx="8929750" cy="482021"/>
        </a:xfrm>
        <a:prstGeom prst="round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scene3d>
          <a:camera prst="orthographicFront">
            <a:rot lat="0" lon="0" rev="0"/>
          </a:camera>
          <a:lightRig rig="chilly" dir="t">
            <a:rot lat="0" lon="0" rev="18480000"/>
          </a:lightRig>
        </a:scene3d>
        <a:sp3d prstMaterial="clear">
          <a:bevelT h="635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justLow" defTabSz="755650" rtl="1">
            <a:lnSpc>
              <a:spcPct val="90000"/>
            </a:lnSpc>
            <a:spcBef>
              <a:spcPct val="0"/>
            </a:spcBef>
            <a:spcAft>
              <a:spcPct val="35000"/>
            </a:spcAft>
          </a:pPr>
          <a:r>
            <a:rPr lang="fa-IR" sz="1700" kern="1200" dirty="0" smtClean="0"/>
            <a:t>1. مقررات رفتاری مشاهده شده در تعلات افراد با یکدیگر(آداب و رسوم و سنت)</a:t>
          </a:r>
          <a:endParaRPr lang="en-US" sz="1700" kern="1200" dirty="0"/>
        </a:p>
      </dsp:txBody>
      <dsp:txXfrm>
        <a:off x="23530" y="72026"/>
        <a:ext cx="8882690" cy="434961"/>
      </dsp:txXfrm>
    </dsp:sp>
    <dsp:sp modelId="{B8C3B86E-7C15-4F42-BFE0-1CDF062EEAF6}">
      <dsp:nvSpPr>
        <dsp:cNvPr id="0" name=""/>
        <dsp:cNvSpPr/>
      </dsp:nvSpPr>
      <dsp:spPr>
        <a:xfrm>
          <a:off x="0" y="579478"/>
          <a:ext cx="8929750" cy="482021"/>
        </a:xfrm>
        <a:prstGeom prst="roundRect">
          <a:avLst/>
        </a:prstGeom>
        <a:gradFill rotWithShape="0">
          <a:gsLst>
            <a:gs pos="0">
              <a:schemeClr val="accent3">
                <a:hueOff val="-1837697"/>
                <a:satOff val="2980"/>
                <a:lumOff val="22"/>
                <a:alphaOff val="0"/>
                <a:tint val="50000"/>
                <a:satMod val="300000"/>
              </a:schemeClr>
            </a:gs>
            <a:gs pos="35000">
              <a:schemeClr val="accent3">
                <a:hueOff val="-1837697"/>
                <a:satOff val="2980"/>
                <a:lumOff val="22"/>
                <a:alphaOff val="0"/>
                <a:tint val="37000"/>
                <a:satMod val="300000"/>
              </a:schemeClr>
            </a:gs>
            <a:gs pos="100000">
              <a:schemeClr val="accent3">
                <a:hueOff val="-1837697"/>
                <a:satOff val="2980"/>
                <a:lumOff val="22"/>
                <a:alphaOff val="0"/>
                <a:tint val="15000"/>
                <a:satMod val="350000"/>
              </a:schemeClr>
            </a:gs>
          </a:gsLst>
          <a:lin ang="16200000" scaled="1"/>
        </a:gradFill>
        <a:ln>
          <a:noFill/>
        </a:ln>
        <a:effectLst/>
        <a:scene3d>
          <a:camera prst="orthographicFront">
            <a:rot lat="0" lon="0" rev="0"/>
          </a:camera>
          <a:lightRig rig="chilly" dir="t">
            <a:rot lat="0" lon="0" rev="18480000"/>
          </a:lightRig>
        </a:scene3d>
        <a:sp3d prstMaterial="clear">
          <a:bevelT h="635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justLow" defTabSz="755650" rtl="1">
            <a:lnSpc>
              <a:spcPct val="90000"/>
            </a:lnSpc>
            <a:spcBef>
              <a:spcPct val="0"/>
            </a:spcBef>
            <a:spcAft>
              <a:spcPct val="35000"/>
            </a:spcAft>
          </a:pPr>
          <a:r>
            <a:rPr lang="fa-IR" sz="1700" kern="1200" dirty="0" smtClean="0"/>
            <a:t>2. فرم ها و هنجارهای گروهی</a:t>
          </a:r>
          <a:endParaRPr lang="en-US" sz="1700" kern="1200" dirty="0"/>
        </a:p>
      </dsp:txBody>
      <dsp:txXfrm>
        <a:off x="23530" y="603008"/>
        <a:ext cx="8882690" cy="434961"/>
      </dsp:txXfrm>
    </dsp:sp>
    <dsp:sp modelId="{A3B0B984-C310-4B9A-9B3A-5DB7D333BA4D}">
      <dsp:nvSpPr>
        <dsp:cNvPr id="0" name=""/>
        <dsp:cNvSpPr/>
      </dsp:nvSpPr>
      <dsp:spPr>
        <a:xfrm>
          <a:off x="0" y="1110459"/>
          <a:ext cx="8929750" cy="482021"/>
        </a:xfrm>
        <a:prstGeom prst="roundRect">
          <a:avLst/>
        </a:prstGeom>
        <a:gradFill rotWithShape="0">
          <a:gsLst>
            <a:gs pos="0">
              <a:schemeClr val="accent3">
                <a:hueOff val="-3675394"/>
                <a:satOff val="5960"/>
                <a:lumOff val="44"/>
                <a:alphaOff val="0"/>
                <a:tint val="50000"/>
                <a:satMod val="300000"/>
              </a:schemeClr>
            </a:gs>
            <a:gs pos="35000">
              <a:schemeClr val="accent3">
                <a:hueOff val="-3675394"/>
                <a:satOff val="5960"/>
                <a:lumOff val="44"/>
                <a:alphaOff val="0"/>
                <a:tint val="37000"/>
                <a:satMod val="300000"/>
              </a:schemeClr>
            </a:gs>
            <a:gs pos="100000">
              <a:schemeClr val="accent3">
                <a:hueOff val="-3675394"/>
                <a:satOff val="5960"/>
                <a:lumOff val="44"/>
                <a:alphaOff val="0"/>
                <a:tint val="15000"/>
                <a:satMod val="350000"/>
              </a:schemeClr>
            </a:gs>
          </a:gsLst>
          <a:lin ang="16200000" scaled="1"/>
        </a:gradFill>
        <a:ln>
          <a:noFill/>
        </a:ln>
        <a:effectLst/>
        <a:scene3d>
          <a:camera prst="orthographicFront">
            <a:rot lat="0" lon="0" rev="0"/>
          </a:camera>
          <a:lightRig rig="chilly" dir="t">
            <a:rot lat="0" lon="0" rev="18480000"/>
          </a:lightRig>
        </a:scene3d>
        <a:sp3d prstMaterial="clear">
          <a:bevelT h="635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justLow" defTabSz="755650" rtl="1">
            <a:lnSpc>
              <a:spcPct val="90000"/>
            </a:lnSpc>
            <a:spcBef>
              <a:spcPct val="0"/>
            </a:spcBef>
            <a:spcAft>
              <a:spcPct val="35000"/>
            </a:spcAft>
          </a:pPr>
          <a:r>
            <a:rPr lang="fa-IR" sz="1700" kern="1200" dirty="0" smtClean="0"/>
            <a:t>3. ارزشهای حمایت شده (مثل کیفیت تولید)</a:t>
          </a:r>
          <a:endParaRPr lang="en-US" sz="1700" kern="1200" dirty="0"/>
        </a:p>
      </dsp:txBody>
      <dsp:txXfrm>
        <a:off x="23530" y="1133989"/>
        <a:ext cx="8882690" cy="434961"/>
      </dsp:txXfrm>
    </dsp:sp>
    <dsp:sp modelId="{5E2DB984-6697-4A6D-AEF1-3BD5DA9C20D5}">
      <dsp:nvSpPr>
        <dsp:cNvPr id="0" name=""/>
        <dsp:cNvSpPr/>
      </dsp:nvSpPr>
      <dsp:spPr>
        <a:xfrm>
          <a:off x="0" y="1641441"/>
          <a:ext cx="8929750" cy="482021"/>
        </a:xfrm>
        <a:prstGeom prst="roundRect">
          <a:avLst/>
        </a:prstGeom>
        <a:gradFill rotWithShape="0">
          <a:gsLst>
            <a:gs pos="0">
              <a:schemeClr val="accent3">
                <a:hueOff val="-5513091"/>
                <a:satOff val="8941"/>
                <a:lumOff val="66"/>
                <a:alphaOff val="0"/>
                <a:tint val="50000"/>
                <a:satMod val="300000"/>
              </a:schemeClr>
            </a:gs>
            <a:gs pos="35000">
              <a:schemeClr val="accent3">
                <a:hueOff val="-5513091"/>
                <a:satOff val="8941"/>
                <a:lumOff val="66"/>
                <a:alphaOff val="0"/>
                <a:tint val="37000"/>
                <a:satMod val="300000"/>
              </a:schemeClr>
            </a:gs>
            <a:gs pos="100000">
              <a:schemeClr val="accent3">
                <a:hueOff val="-5513091"/>
                <a:satOff val="8941"/>
                <a:lumOff val="66"/>
                <a:alphaOff val="0"/>
                <a:tint val="15000"/>
                <a:satMod val="350000"/>
              </a:schemeClr>
            </a:gs>
          </a:gsLst>
          <a:lin ang="16200000" scaled="1"/>
        </a:gradFill>
        <a:ln>
          <a:noFill/>
        </a:ln>
        <a:effectLst/>
        <a:scene3d>
          <a:camera prst="orthographicFront">
            <a:rot lat="0" lon="0" rev="0"/>
          </a:camera>
          <a:lightRig rig="chilly" dir="t">
            <a:rot lat="0" lon="0" rev="18480000"/>
          </a:lightRig>
        </a:scene3d>
        <a:sp3d prstMaterial="clear">
          <a:bevelT h="635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justLow" defTabSz="755650" rtl="1">
            <a:lnSpc>
              <a:spcPct val="90000"/>
            </a:lnSpc>
            <a:spcBef>
              <a:spcPct val="0"/>
            </a:spcBef>
            <a:spcAft>
              <a:spcPct val="35000"/>
            </a:spcAft>
          </a:pPr>
          <a:r>
            <a:rPr lang="fa-IR" sz="1700" kern="1200" dirty="0" smtClean="0"/>
            <a:t>4. فلسفه رسمی (سیاست ها و اصول ایدئولوژیک)</a:t>
          </a:r>
          <a:endParaRPr lang="en-US" sz="1700" kern="1200" dirty="0"/>
        </a:p>
      </dsp:txBody>
      <dsp:txXfrm>
        <a:off x="23530" y="1664971"/>
        <a:ext cx="8882690" cy="434961"/>
      </dsp:txXfrm>
    </dsp:sp>
    <dsp:sp modelId="{24975411-098B-4E82-891F-0832CBFB94CC}">
      <dsp:nvSpPr>
        <dsp:cNvPr id="0" name=""/>
        <dsp:cNvSpPr/>
      </dsp:nvSpPr>
      <dsp:spPr>
        <a:xfrm>
          <a:off x="0" y="2172423"/>
          <a:ext cx="8929750" cy="482021"/>
        </a:xfrm>
        <a:prstGeom prst="roundRect">
          <a:avLst/>
        </a:prstGeom>
        <a:gradFill rotWithShape="0">
          <a:gsLst>
            <a:gs pos="0">
              <a:schemeClr val="accent3">
                <a:hueOff val="-7350788"/>
                <a:satOff val="11921"/>
                <a:lumOff val="88"/>
                <a:alphaOff val="0"/>
                <a:tint val="50000"/>
                <a:satMod val="300000"/>
              </a:schemeClr>
            </a:gs>
            <a:gs pos="35000">
              <a:schemeClr val="accent3">
                <a:hueOff val="-7350788"/>
                <a:satOff val="11921"/>
                <a:lumOff val="88"/>
                <a:alphaOff val="0"/>
                <a:tint val="37000"/>
                <a:satMod val="300000"/>
              </a:schemeClr>
            </a:gs>
            <a:gs pos="100000">
              <a:schemeClr val="accent3">
                <a:hueOff val="-7350788"/>
                <a:satOff val="11921"/>
                <a:lumOff val="88"/>
                <a:alphaOff val="0"/>
                <a:tint val="15000"/>
                <a:satMod val="350000"/>
              </a:schemeClr>
            </a:gs>
          </a:gsLst>
          <a:lin ang="16200000" scaled="1"/>
        </a:gradFill>
        <a:ln>
          <a:noFill/>
        </a:ln>
        <a:effectLst/>
        <a:scene3d>
          <a:camera prst="orthographicFront">
            <a:rot lat="0" lon="0" rev="0"/>
          </a:camera>
          <a:lightRig rig="chilly" dir="t">
            <a:rot lat="0" lon="0" rev="18480000"/>
          </a:lightRig>
        </a:scene3d>
        <a:sp3d prstMaterial="clear">
          <a:bevelT h="635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justLow" defTabSz="755650" rtl="1">
            <a:lnSpc>
              <a:spcPct val="90000"/>
            </a:lnSpc>
            <a:spcBef>
              <a:spcPct val="0"/>
            </a:spcBef>
            <a:spcAft>
              <a:spcPct val="35000"/>
            </a:spcAft>
          </a:pPr>
          <a:r>
            <a:rPr lang="fa-IR" sz="1700" kern="1200" dirty="0" smtClean="0"/>
            <a:t>5. قواعد بازی (مقررات و قید و بندهای موجود در گروه)</a:t>
          </a:r>
          <a:endParaRPr lang="en-US" sz="1700" kern="1200" dirty="0"/>
        </a:p>
      </dsp:txBody>
      <dsp:txXfrm>
        <a:off x="23530" y="2195953"/>
        <a:ext cx="8882690" cy="434961"/>
      </dsp:txXfrm>
    </dsp:sp>
    <dsp:sp modelId="{BB7A3A74-ABAA-49AA-A3B7-2D2607A1DBCD}">
      <dsp:nvSpPr>
        <dsp:cNvPr id="0" name=""/>
        <dsp:cNvSpPr/>
      </dsp:nvSpPr>
      <dsp:spPr>
        <a:xfrm>
          <a:off x="0" y="2703405"/>
          <a:ext cx="8929750" cy="482021"/>
        </a:xfrm>
        <a:prstGeom prst="roundRect">
          <a:avLst/>
        </a:prstGeom>
        <a:gradFill rotWithShape="0">
          <a:gsLst>
            <a:gs pos="0">
              <a:schemeClr val="accent3">
                <a:hueOff val="-9188485"/>
                <a:satOff val="14901"/>
                <a:lumOff val="109"/>
                <a:alphaOff val="0"/>
                <a:tint val="50000"/>
                <a:satMod val="300000"/>
              </a:schemeClr>
            </a:gs>
            <a:gs pos="35000">
              <a:schemeClr val="accent3">
                <a:hueOff val="-9188485"/>
                <a:satOff val="14901"/>
                <a:lumOff val="109"/>
                <a:alphaOff val="0"/>
                <a:tint val="37000"/>
                <a:satMod val="300000"/>
              </a:schemeClr>
            </a:gs>
            <a:gs pos="100000">
              <a:schemeClr val="accent3">
                <a:hueOff val="-9188485"/>
                <a:satOff val="14901"/>
                <a:lumOff val="109"/>
                <a:alphaOff val="0"/>
                <a:tint val="15000"/>
                <a:satMod val="350000"/>
              </a:schemeClr>
            </a:gs>
          </a:gsLst>
          <a:lin ang="16200000" scaled="1"/>
        </a:gradFill>
        <a:ln>
          <a:noFill/>
        </a:ln>
        <a:effectLst/>
        <a:scene3d>
          <a:camera prst="orthographicFront">
            <a:rot lat="0" lon="0" rev="0"/>
          </a:camera>
          <a:lightRig rig="chilly" dir="t">
            <a:rot lat="0" lon="0" rev="18480000"/>
          </a:lightRig>
        </a:scene3d>
        <a:sp3d prstMaterial="clear">
          <a:bevelT h="635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justLow" defTabSz="755650" rtl="1">
            <a:lnSpc>
              <a:spcPct val="90000"/>
            </a:lnSpc>
            <a:spcBef>
              <a:spcPct val="0"/>
            </a:spcBef>
            <a:spcAft>
              <a:spcPct val="35000"/>
            </a:spcAft>
          </a:pPr>
          <a:r>
            <a:rPr lang="fa-IR" sz="1700" kern="1200" dirty="0" smtClean="0"/>
            <a:t>6. جو و فضا</a:t>
          </a:r>
          <a:endParaRPr lang="en-US" sz="1700" kern="1200" dirty="0"/>
        </a:p>
      </dsp:txBody>
      <dsp:txXfrm>
        <a:off x="23530" y="2726935"/>
        <a:ext cx="8882690" cy="434961"/>
      </dsp:txXfrm>
    </dsp:sp>
    <dsp:sp modelId="{D3A6722D-7AC2-4488-83BE-322FCB33A611}">
      <dsp:nvSpPr>
        <dsp:cNvPr id="0" name=""/>
        <dsp:cNvSpPr/>
      </dsp:nvSpPr>
      <dsp:spPr>
        <a:xfrm>
          <a:off x="0" y="3234386"/>
          <a:ext cx="8929750" cy="482021"/>
        </a:xfrm>
        <a:prstGeom prst="roundRect">
          <a:avLst/>
        </a:prstGeom>
        <a:gradFill rotWithShape="0">
          <a:gsLst>
            <a:gs pos="0">
              <a:schemeClr val="accent3">
                <a:hueOff val="-11026182"/>
                <a:satOff val="17881"/>
                <a:lumOff val="131"/>
                <a:alphaOff val="0"/>
                <a:tint val="50000"/>
                <a:satMod val="300000"/>
              </a:schemeClr>
            </a:gs>
            <a:gs pos="35000">
              <a:schemeClr val="accent3">
                <a:hueOff val="-11026182"/>
                <a:satOff val="17881"/>
                <a:lumOff val="131"/>
                <a:alphaOff val="0"/>
                <a:tint val="37000"/>
                <a:satMod val="300000"/>
              </a:schemeClr>
            </a:gs>
            <a:gs pos="100000">
              <a:schemeClr val="accent3">
                <a:hueOff val="-11026182"/>
                <a:satOff val="17881"/>
                <a:lumOff val="131"/>
                <a:alphaOff val="0"/>
                <a:tint val="15000"/>
                <a:satMod val="350000"/>
              </a:schemeClr>
            </a:gs>
          </a:gsLst>
          <a:lin ang="16200000" scaled="1"/>
        </a:gradFill>
        <a:ln>
          <a:noFill/>
        </a:ln>
        <a:effectLst/>
        <a:scene3d>
          <a:camera prst="orthographicFront">
            <a:rot lat="0" lon="0" rev="0"/>
          </a:camera>
          <a:lightRig rig="chilly" dir="t">
            <a:rot lat="0" lon="0" rev="18480000"/>
          </a:lightRig>
        </a:scene3d>
        <a:sp3d prstMaterial="clear">
          <a:bevelT h="635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justLow" defTabSz="755650" rtl="1">
            <a:lnSpc>
              <a:spcPct val="90000"/>
            </a:lnSpc>
            <a:spcBef>
              <a:spcPct val="0"/>
            </a:spcBef>
            <a:spcAft>
              <a:spcPct val="35000"/>
            </a:spcAft>
          </a:pPr>
          <a:r>
            <a:rPr lang="fa-IR" sz="1700" kern="1200" dirty="0" smtClean="0"/>
            <a:t>7. مهارت های درونی شده</a:t>
          </a:r>
          <a:endParaRPr lang="en-US" sz="1700" kern="1200" dirty="0"/>
        </a:p>
      </dsp:txBody>
      <dsp:txXfrm>
        <a:off x="23530" y="3257916"/>
        <a:ext cx="8882690" cy="434961"/>
      </dsp:txXfrm>
    </dsp:sp>
    <dsp:sp modelId="{4D18297C-132B-44E7-A15E-F883C675DA0A}">
      <dsp:nvSpPr>
        <dsp:cNvPr id="0" name=""/>
        <dsp:cNvSpPr/>
      </dsp:nvSpPr>
      <dsp:spPr>
        <a:xfrm>
          <a:off x="0" y="3765368"/>
          <a:ext cx="8929750" cy="482021"/>
        </a:xfrm>
        <a:prstGeom prst="roundRect">
          <a:avLst/>
        </a:prstGeom>
        <a:gradFill rotWithShape="0">
          <a:gsLst>
            <a:gs pos="0">
              <a:schemeClr val="accent3">
                <a:hueOff val="-12863879"/>
                <a:satOff val="20862"/>
                <a:lumOff val="153"/>
                <a:alphaOff val="0"/>
                <a:tint val="50000"/>
                <a:satMod val="300000"/>
              </a:schemeClr>
            </a:gs>
            <a:gs pos="35000">
              <a:schemeClr val="accent3">
                <a:hueOff val="-12863879"/>
                <a:satOff val="20862"/>
                <a:lumOff val="153"/>
                <a:alphaOff val="0"/>
                <a:tint val="37000"/>
                <a:satMod val="300000"/>
              </a:schemeClr>
            </a:gs>
            <a:gs pos="100000">
              <a:schemeClr val="accent3">
                <a:hueOff val="-12863879"/>
                <a:satOff val="20862"/>
                <a:lumOff val="153"/>
                <a:alphaOff val="0"/>
                <a:tint val="15000"/>
                <a:satMod val="350000"/>
              </a:schemeClr>
            </a:gs>
          </a:gsLst>
          <a:lin ang="16200000" scaled="1"/>
        </a:gradFill>
        <a:ln>
          <a:noFill/>
        </a:ln>
        <a:effectLst/>
        <a:scene3d>
          <a:camera prst="orthographicFront">
            <a:rot lat="0" lon="0" rev="0"/>
          </a:camera>
          <a:lightRig rig="chilly" dir="t">
            <a:rot lat="0" lon="0" rev="18480000"/>
          </a:lightRig>
        </a:scene3d>
        <a:sp3d prstMaterial="clear">
          <a:bevelT h="635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justLow" defTabSz="755650" rtl="1">
            <a:lnSpc>
              <a:spcPct val="90000"/>
            </a:lnSpc>
            <a:spcBef>
              <a:spcPct val="0"/>
            </a:spcBef>
            <a:spcAft>
              <a:spcPct val="35000"/>
            </a:spcAft>
          </a:pPr>
          <a:r>
            <a:rPr lang="fa-IR" sz="1700" kern="1200" dirty="0" smtClean="0"/>
            <a:t>8. روش ها و عادات و تفکر ، الگوهای ذهنی و یا پارادایمهای زبانشناختی.</a:t>
          </a:r>
          <a:endParaRPr lang="en-US" sz="1700" kern="1200" dirty="0"/>
        </a:p>
      </dsp:txBody>
      <dsp:txXfrm>
        <a:off x="23530" y="3788898"/>
        <a:ext cx="8882690" cy="434961"/>
      </dsp:txXfrm>
    </dsp:sp>
    <dsp:sp modelId="{C82967F3-68BC-4E45-BC29-99E6B3F14727}">
      <dsp:nvSpPr>
        <dsp:cNvPr id="0" name=""/>
        <dsp:cNvSpPr/>
      </dsp:nvSpPr>
      <dsp:spPr>
        <a:xfrm>
          <a:off x="0" y="4296350"/>
          <a:ext cx="8929750" cy="482021"/>
        </a:xfrm>
        <a:prstGeom prst="roundRect">
          <a:avLst/>
        </a:prstGeom>
        <a:gradFill rotWithShape="0">
          <a:gsLst>
            <a:gs pos="0">
              <a:schemeClr val="accent3">
                <a:hueOff val="-14701576"/>
                <a:satOff val="23842"/>
                <a:lumOff val="175"/>
                <a:alphaOff val="0"/>
                <a:tint val="50000"/>
                <a:satMod val="300000"/>
              </a:schemeClr>
            </a:gs>
            <a:gs pos="35000">
              <a:schemeClr val="accent3">
                <a:hueOff val="-14701576"/>
                <a:satOff val="23842"/>
                <a:lumOff val="175"/>
                <a:alphaOff val="0"/>
                <a:tint val="37000"/>
                <a:satMod val="300000"/>
              </a:schemeClr>
            </a:gs>
            <a:gs pos="100000">
              <a:schemeClr val="accent3">
                <a:hueOff val="-14701576"/>
                <a:satOff val="23842"/>
                <a:lumOff val="175"/>
                <a:alphaOff val="0"/>
                <a:tint val="15000"/>
                <a:satMod val="350000"/>
              </a:schemeClr>
            </a:gs>
          </a:gsLst>
          <a:lin ang="16200000" scaled="1"/>
        </a:gradFill>
        <a:ln>
          <a:noFill/>
        </a:ln>
        <a:effectLst/>
        <a:scene3d>
          <a:camera prst="orthographicFront">
            <a:rot lat="0" lon="0" rev="0"/>
          </a:camera>
          <a:lightRig rig="chilly" dir="t">
            <a:rot lat="0" lon="0" rev="18480000"/>
          </a:lightRig>
        </a:scene3d>
        <a:sp3d prstMaterial="clear">
          <a:bevelT h="635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justLow" defTabSz="755650" rtl="1">
            <a:lnSpc>
              <a:spcPct val="90000"/>
            </a:lnSpc>
            <a:spcBef>
              <a:spcPct val="0"/>
            </a:spcBef>
            <a:spcAft>
              <a:spcPct val="35000"/>
            </a:spcAft>
          </a:pPr>
          <a:r>
            <a:rPr lang="fa-IR" sz="1700" kern="1200" dirty="0" smtClean="0"/>
            <a:t>9. معانی مشترک</a:t>
          </a:r>
          <a:endParaRPr lang="en-US" sz="1700" kern="1200" dirty="0"/>
        </a:p>
      </dsp:txBody>
      <dsp:txXfrm>
        <a:off x="23530" y="4319880"/>
        <a:ext cx="8882690" cy="434961"/>
      </dsp:txXfrm>
    </dsp:sp>
    <dsp:sp modelId="{2456ED86-DCB3-45B2-BF2E-2A6AB04CE5E1}">
      <dsp:nvSpPr>
        <dsp:cNvPr id="0" name=""/>
        <dsp:cNvSpPr/>
      </dsp:nvSpPr>
      <dsp:spPr>
        <a:xfrm>
          <a:off x="0" y="4827331"/>
          <a:ext cx="8929750" cy="482021"/>
        </a:xfrm>
        <a:prstGeom prst="roundRect">
          <a:avLst/>
        </a:prstGeom>
        <a:gradFill rotWithShape="0">
          <a:gsLst>
            <a:gs pos="0">
              <a:schemeClr val="accent3">
                <a:hueOff val="-16539272"/>
                <a:satOff val="26822"/>
                <a:lumOff val="197"/>
                <a:alphaOff val="0"/>
                <a:tint val="50000"/>
                <a:satMod val="300000"/>
              </a:schemeClr>
            </a:gs>
            <a:gs pos="35000">
              <a:schemeClr val="accent3">
                <a:hueOff val="-16539272"/>
                <a:satOff val="26822"/>
                <a:lumOff val="197"/>
                <a:alphaOff val="0"/>
                <a:tint val="37000"/>
                <a:satMod val="300000"/>
              </a:schemeClr>
            </a:gs>
            <a:gs pos="100000">
              <a:schemeClr val="accent3">
                <a:hueOff val="-16539272"/>
                <a:satOff val="26822"/>
                <a:lumOff val="197"/>
                <a:alphaOff val="0"/>
                <a:tint val="15000"/>
                <a:satMod val="350000"/>
              </a:schemeClr>
            </a:gs>
          </a:gsLst>
          <a:lin ang="16200000" scaled="1"/>
        </a:gradFill>
        <a:ln>
          <a:noFill/>
        </a:ln>
        <a:effectLst/>
        <a:scene3d>
          <a:camera prst="orthographicFront">
            <a:rot lat="0" lon="0" rev="0"/>
          </a:camera>
          <a:lightRig rig="chilly" dir="t">
            <a:rot lat="0" lon="0" rev="18480000"/>
          </a:lightRig>
        </a:scene3d>
        <a:sp3d prstMaterial="clear">
          <a:bevelT h="635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justLow" defTabSz="755650" rtl="1">
            <a:lnSpc>
              <a:spcPct val="90000"/>
            </a:lnSpc>
            <a:spcBef>
              <a:spcPct val="0"/>
            </a:spcBef>
            <a:spcAft>
              <a:spcPct val="35000"/>
            </a:spcAft>
          </a:pPr>
          <a:r>
            <a:rPr lang="fa-IR" sz="1700" kern="1200" dirty="0" smtClean="0"/>
            <a:t>10. مثل ها و استعاره های ریشه ای یا سمبلهای تلفیقی</a:t>
          </a:r>
          <a:endParaRPr lang="en-US" sz="1700" kern="1200" dirty="0"/>
        </a:p>
      </dsp:txBody>
      <dsp:txXfrm>
        <a:off x="23530" y="4850861"/>
        <a:ext cx="8882690" cy="43496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58D283-90D2-4A7F-A8CC-16AA12BB5D63}">
      <dsp:nvSpPr>
        <dsp:cNvPr id="0" name=""/>
        <dsp:cNvSpPr/>
      </dsp:nvSpPr>
      <dsp:spPr>
        <a:xfrm>
          <a:off x="180171" y="4331"/>
          <a:ext cx="3723247" cy="4933108"/>
        </a:xfrm>
        <a:prstGeom prst="round2SameRect">
          <a:avLst>
            <a:gd name="adj1" fmla="val 8000"/>
            <a:gd name="adj2" fmla="val 0"/>
          </a:avLst>
        </a:prstGeom>
        <a:solidFill>
          <a:srgbClr val="FFFFFF">
            <a:alpha val="90000"/>
          </a:srgb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1590" tIns="64770" rIns="21590" bIns="21590" numCol="1" spcCol="1270" anchor="t" anchorCtr="0">
          <a:noAutofit/>
        </a:bodyPr>
        <a:lstStyle/>
        <a:p>
          <a:pPr marL="171450" lvl="1" indent="-171450" algn="justLow" defTabSz="755650" rtl="1">
            <a:lnSpc>
              <a:spcPct val="90000"/>
            </a:lnSpc>
            <a:spcBef>
              <a:spcPct val="0"/>
            </a:spcBef>
            <a:spcAft>
              <a:spcPct val="15000"/>
            </a:spcAft>
            <a:buChar char="••"/>
          </a:pPr>
          <a:r>
            <a:rPr lang="ar-SA" sz="1700" b="1" kern="1200" smtClean="0">
              <a:solidFill>
                <a:schemeClr val="bg1"/>
              </a:solidFill>
              <a:cs typeface="B Yagut" pitchFamily="2" charset="-78"/>
            </a:rPr>
            <a:t>رهبـــري</a:t>
          </a:r>
          <a:endParaRPr lang="en-US" sz="1700" kern="1200"/>
        </a:p>
        <a:p>
          <a:pPr marL="171450" lvl="1" indent="-171450" algn="justLow" defTabSz="755650" rtl="1">
            <a:lnSpc>
              <a:spcPct val="90000"/>
            </a:lnSpc>
            <a:spcBef>
              <a:spcPct val="0"/>
            </a:spcBef>
            <a:spcAft>
              <a:spcPct val="15000"/>
            </a:spcAft>
            <a:buChar char="••"/>
          </a:pPr>
          <a:r>
            <a:rPr lang="ar-SA" sz="1700" b="1" kern="1200" dirty="0" smtClean="0">
              <a:solidFill>
                <a:schemeClr val="bg1"/>
              </a:solidFill>
              <a:cs typeface="B Yagut" pitchFamily="2" charset="-78"/>
            </a:rPr>
            <a:t>جستجوي فرصتها</a:t>
          </a:r>
          <a:endParaRPr lang="en-US" sz="1700" kern="1200" dirty="0"/>
        </a:p>
        <a:p>
          <a:pPr marL="171450" lvl="1" indent="-171450" algn="justLow" defTabSz="755650" rtl="1">
            <a:lnSpc>
              <a:spcPct val="90000"/>
            </a:lnSpc>
            <a:spcBef>
              <a:spcPct val="0"/>
            </a:spcBef>
            <a:spcAft>
              <a:spcPct val="15000"/>
            </a:spcAft>
            <a:buChar char="••"/>
          </a:pPr>
          <a:r>
            <a:rPr lang="ar-SA" sz="1700" b="1" kern="1200" dirty="0" smtClean="0">
              <a:solidFill>
                <a:schemeClr val="bg1"/>
              </a:solidFill>
              <a:cs typeface="B Yagut" pitchFamily="2" charset="-78"/>
            </a:rPr>
            <a:t>شناسايي انتظارات مشتريان</a:t>
          </a:r>
          <a:r>
            <a:rPr lang="ar-SA" sz="1700" kern="1200" dirty="0" smtClean="0">
              <a:solidFill>
                <a:schemeClr val="bg1"/>
              </a:solidFill>
              <a:cs typeface="B Yagut" pitchFamily="2" charset="-78"/>
            </a:rPr>
            <a:t> </a:t>
          </a:r>
          <a:endParaRPr lang="en-US" sz="1700" kern="1200" dirty="0"/>
        </a:p>
        <a:p>
          <a:pPr marL="171450" lvl="1" indent="-171450" algn="justLow" defTabSz="755650" rtl="1">
            <a:lnSpc>
              <a:spcPct val="90000"/>
            </a:lnSpc>
            <a:spcBef>
              <a:spcPct val="0"/>
            </a:spcBef>
            <a:spcAft>
              <a:spcPct val="15000"/>
            </a:spcAft>
            <a:buChar char="••"/>
          </a:pPr>
          <a:r>
            <a:rPr lang="ar-SA" sz="1700" b="1" kern="1200" dirty="0" smtClean="0">
              <a:solidFill>
                <a:schemeClr val="bg1"/>
              </a:solidFill>
              <a:cs typeface="B Yagut" pitchFamily="2" charset="-78"/>
            </a:rPr>
            <a:t>همكاري محرك ومشترك باديگران</a:t>
          </a:r>
          <a:r>
            <a:rPr lang="ar-SA" sz="1700" kern="1200" dirty="0" smtClean="0">
              <a:solidFill>
                <a:schemeClr val="bg1"/>
              </a:solidFill>
              <a:cs typeface="B Yagut" pitchFamily="2" charset="-78"/>
            </a:rPr>
            <a:t> </a:t>
          </a:r>
          <a:endParaRPr lang="en-US" sz="1700" kern="1200" dirty="0"/>
        </a:p>
        <a:p>
          <a:pPr marL="171450" lvl="1" indent="-171450" algn="justLow" defTabSz="755650" rtl="1">
            <a:lnSpc>
              <a:spcPct val="90000"/>
            </a:lnSpc>
            <a:spcBef>
              <a:spcPct val="0"/>
            </a:spcBef>
            <a:spcAft>
              <a:spcPct val="15000"/>
            </a:spcAft>
            <a:buChar char="••"/>
          </a:pPr>
          <a:r>
            <a:rPr lang="ar-SA" sz="1700" b="1" kern="1200" dirty="0" smtClean="0">
              <a:solidFill>
                <a:schemeClr val="bg1"/>
              </a:solidFill>
              <a:cs typeface="B Yagut" pitchFamily="2" charset="-78"/>
            </a:rPr>
            <a:t>توسعه توان پيشگيري از ظهور مساله </a:t>
          </a:r>
          <a:endParaRPr lang="en-US" sz="1700" kern="1200" dirty="0"/>
        </a:p>
        <a:p>
          <a:pPr marL="171450" lvl="1" indent="-171450" algn="justLow" defTabSz="755650" rtl="1">
            <a:lnSpc>
              <a:spcPct val="90000"/>
            </a:lnSpc>
            <a:spcBef>
              <a:spcPct val="0"/>
            </a:spcBef>
            <a:spcAft>
              <a:spcPct val="15000"/>
            </a:spcAft>
            <a:buChar char="••"/>
          </a:pPr>
          <a:r>
            <a:rPr lang="ar-SA" sz="1700" b="1" kern="1200" dirty="0" smtClean="0">
              <a:solidFill>
                <a:schemeClr val="bg1"/>
              </a:solidFill>
              <a:cs typeface="B Yagut" pitchFamily="2" charset="-78"/>
            </a:rPr>
            <a:t>ظهور در نقش مربي براي آنها</a:t>
          </a:r>
          <a:r>
            <a:rPr lang="ar-SA" sz="1700" kern="1200" dirty="0" smtClean="0">
              <a:solidFill>
                <a:schemeClr val="bg1"/>
              </a:solidFill>
              <a:cs typeface="B Yagut" pitchFamily="2" charset="-78"/>
            </a:rPr>
            <a:t> </a:t>
          </a:r>
          <a:endParaRPr lang="en-US" sz="1700" kern="1200" dirty="0"/>
        </a:p>
        <a:p>
          <a:pPr marL="171450" lvl="1" indent="-171450" algn="justLow" defTabSz="755650" rtl="1">
            <a:lnSpc>
              <a:spcPct val="90000"/>
            </a:lnSpc>
            <a:spcBef>
              <a:spcPct val="0"/>
            </a:spcBef>
            <a:spcAft>
              <a:spcPct val="15000"/>
            </a:spcAft>
            <a:buChar char="••"/>
          </a:pPr>
          <a:r>
            <a:rPr lang="ar-SA" sz="1700" b="1" kern="1200" dirty="0" smtClean="0">
              <a:solidFill>
                <a:schemeClr val="bg1"/>
              </a:solidFill>
              <a:cs typeface="B Yagut" pitchFamily="2" charset="-78"/>
            </a:rPr>
            <a:t>شرايط مساعد براي انجام عمل</a:t>
          </a:r>
          <a:r>
            <a:rPr lang="ar-SA" sz="1700" kern="1200" dirty="0" smtClean="0">
              <a:solidFill>
                <a:schemeClr val="bg1"/>
              </a:solidFill>
              <a:cs typeface="B Yagut" pitchFamily="2" charset="-78"/>
            </a:rPr>
            <a:t> </a:t>
          </a:r>
          <a:endParaRPr lang="en-US" sz="1700" kern="1200" dirty="0"/>
        </a:p>
        <a:p>
          <a:pPr marL="171450" lvl="1" indent="-171450" algn="justLow" defTabSz="755650" rtl="1">
            <a:lnSpc>
              <a:spcPct val="90000"/>
            </a:lnSpc>
            <a:spcBef>
              <a:spcPct val="0"/>
            </a:spcBef>
            <a:spcAft>
              <a:spcPct val="15000"/>
            </a:spcAft>
            <a:buChar char="••"/>
          </a:pPr>
          <a:r>
            <a:rPr lang="ar-SA" sz="1700" b="1" kern="1200" dirty="0" smtClean="0">
              <a:solidFill>
                <a:schemeClr val="bg1"/>
              </a:solidFill>
              <a:cs typeface="B Yagut" pitchFamily="2" charset="-78"/>
            </a:rPr>
            <a:t>تفكر چند بعدي</a:t>
          </a:r>
          <a:r>
            <a:rPr lang="ar-SA" sz="1700" kern="1200" dirty="0" smtClean="0">
              <a:solidFill>
                <a:schemeClr val="bg1"/>
              </a:solidFill>
              <a:cs typeface="B Yagut" pitchFamily="2" charset="-78"/>
            </a:rPr>
            <a:t> </a:t>
          </a:r>
          <a:endParaRPr lang="en-US" sz="1700" kern="1200" dirty="0"/>
        </a:p>
        <a:p>
          <a:pPr marL="171450" lvl="1" indent="-171450" algn="justLow" defTabSz="755650" rtl="1">
            <a:lnSpc>
              <a:spcPct val="90000"/>
            </a:lnSpc>
            <a:spcBef>
              <a:spcPct val="0"/>
            </a:spcBef>
            <a:spcAft>
              <a:spcPct val="15000"/>
            </a:spcAft>
            <a:buChar char="••"/>
          </a:pPr>
          <a:r>
            <a:rPr lang="ar-SA" sz="1700" b="1" kern="1200" dirty="0" smtClean="0">
              <a:solidFill>
                <a:schemeClr val="bg1"/>
              </a:solidFill>
              <a:cs typeface="B Yagut" pitchFamily="2" charset="-78"/>
            </a:rPr>
            <a:t>هدايت كنندگي</a:t>
          </a:r>
          <a:endParaRPr lang="en-US" sz="1700" kern="1200" dirty="0"/>
        </a:p>
        <a:p>
          <a:pPr marL="171450" lvl="1" indent="-171450" algn="justLow" defTabSz="755650" rtl="1">
            <a:lnSpc>
              <a:spcPct val="90000"/>
            </a:lnSpc>
            <a:spcBef>
              <a:spcPct val="0"/>
            </a:spcBef>
            <a:spcAft>
              <a:spcPct val="15000"/>
            </a:spcAft>
            <a:buChar char="••"/>
          </a:pPr>
          <a:r>
            <a:rPr lang="ar-SA" sz="1700" b="1" kern="1200" dirty="0" smtClean="0">
              <a:solidFill>
                <a:schemeClr val="bg1"/>
              </a:solidFill>
              <a:cs typeface="B Yagut" pitchFamily="2" charset="-78"/>
            </a:rPr>
            <a:t>پاداشهاي درون زا (انگيزش دورني)</a:t>
          </a:r>
          <a:endParaRPr lang="en-US" sz="1700" kern="1200" dirty="0"/>
        </a:p>
        <a:p>
          <a:pPr marL="171450" lvl="1" indent="-171450" algn="justLow" defTabSz="755650" rtl="1">
            <a:lnSpc>
              <a:spcPct val="90000"/>
            </a:lnSpc>
            <a:spcBef>
              <a:spcPct val="0"/>
            </a:spcBef>
            <a:spcAft>
              <a:spcPct val="15000"/>
            </a:spcAft>
            <a:buChar char="••"/>
          </a:pPr>
          <a:r>
            <a:rPr lang="ar-SA" sz="1700" b="1" kern="1200" dirty="0" smtClean="0">
              <a:solidFill>
                <a:schemeClr val="bg1"/>
              </a:solidFill>
              <a:cs typeface="B Yagut" pitchFamily="2" charset="-78"/>
            </a:rPr>
            <a:t>متعهد نمودن كاركنان</a:t>
          </a:r>
          <a:endParaRPr lang="en-US" sz="1700" kern="1200" dirty="0"/>
        </a:p>
        <a:p>
          <a:pPr marL="171450" lvl="1" indent="-171450" algn="justLow" defTabSz="755650" rtl="1">
            <a:lnSpc>
              <a:spcPct val="90000"/>
            </a:lnSpc>
            <a:spcBef>
              <a:spcPct val="0"/>
            </a:spcBef>
            <a:spcAft>
              <a:spcPct val="15000"/>
            </a:spcAft>
            <a:buChar char="••"/>
          </a:pPr>
          <a:r>
            <a:rPr lang="ar-SA" sz="1700" b="1" kern="1200" dirty="0" smtClean="0">
              <a:solidFill>
                <a:schemeClr val="bg1"/>
              </a:solidFill>
              <a:cs typeface="B Yagut" pitchFamily="2" charset="-78"/>
            </a:rPr>
            <a:t>تقسيم دانش و قدرت باديگران</a:t>
          </a:r>
          <a:endParaRPr lang="en-US" sz="1700" kern="1200" dirty="0"/>
        </a:p>
      </dsp:txBody>
      <dsp:txXfrm>
        <a:off x="267411" y="91571"/>
        <a:ext cx="3548767" cy="4845868"/>
      </dsp:txXfrm>
    </dsp:sp>
    <dsp:sp modelId="{994542A7-DD5F-4E9E-B743-B5693F62F45F}">
      <dsp:nvSpPr>
        <dsp:cNvPr id="0" name=""/>
        <dsp:cNvSpPr/>
      </dsp:nvSpPr>
      <dsp:spPr>
        <a:xfrm>
          <a:off x="180171" y="4928960"/>
          <a:ext cx="3723247" cy="428889"/>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w="9525" cap="flat" cmpd="sng" algn="ctr">
          <a:solidFill>
            <a:schemeClr val="accent3">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76200" tIns="0" rIns="25400" bIns="0" numCol="1" spcCol="1270" anchor="ctr" anchorCtr="0">
          <a:noAutofit/>
        </a:bodyPr>
        <a:lstStyle/>
        <a:p>
          <a:pPr lvl="0" algn="ctr" defTabSz="889000">
            <a:lnSpc>
              <a:spcPct val="90000"/>
            </a:lnSpc>
            <a:spcBef>
              <a:spcPct val="0"/>
            </a:spcBef>
            <a:spcAft>
              <a:spcPct val="35000"/>
            </a:spcAft>
          </a:pPr>
          <a:r>
            <a:rPr lang="fa-IR" sz="2000" kern="1200" dirty="0" smtClean="0">
              <a:solidFill>
                <a:schemeClr val="bg1"/>
              </a:solidFill>
              <a:cs typeface="+mj-cs"/>
            </a:rPr>
            <a:t>وضع مطلوب</a:t>
          </a:r>
          <a:endParaRPr lang="en-US" sz="2000" kern="1200" dirty="0">
            <a:solidFill>
              <a:schemeClr val="bg1"/>
            </a:solidFill>
            <a:cs typeface="+mj-cs"/>
          </a:endParaRPr>
        </a:p>
      </dsp:txBody>
      <dsp:txXfrm>
        <a:off x="180171" y="4928960"/>
        <a:ext cx="2622005" cy="428889"/>
      </dsp:txXfrm>
    </dsp:sp>
    <dsp:sp modelId="{283867DE-502A-4E32-B22F-BC59FE92076E}">
      <dsp:nvSpPr>
        <dsp:cNvPr id="0" name=""/>
        <dsp:cNvSpPr/>
      </dsp:nvSpPr>
      <dsp:spPr>
        <a:xfrm>
          <a:off x="2907501" y="4050381"/>
          <a:ext cx="1303136" cy="1303136"/>
        </a:xfrm>
        <a:prstGeom prst="ellipse">
          <a:avLst/>
        </a:prstGeom>
        <a:noFill/>
        <a:ln w="9525" cap="flat" cmpd="sng" algn="ctr">
          <a:noFill/>
          <a:prstDash val="solid"/>
        </a:ln>
        <a:effectLst/>
      </dsp:spPr>
      <dsp:style>
        <a:lnRef idx="1">
          <a:scrgbClr r="0" g="0" b="0"/>
        </a:lnRef>
        <a:fillRef idx="1">
          <a:scrgbClr r="0" g="0" b="0"/>
        </a:fillRef>
        <a:effectRef idx="0">
          <a:scrgbClr r="0" g="0" b="0"/>
        </a:effectRef>
        <a:fontRef idx="minor"/>
      </dsp:style>
    </dsp:sp>
    <dsp:sp modelId="{6DD7ACD1-158E-4C73-BAEB-C430CD1B260D}">
      <dsp:nvSpPr>
        <dsp:cNvPr id="0" name=""/>
        <dsp:cNvSpPr/>
      </dsp:nvSpPr>
      <dsp:spPr>
        <a:xfrm>
          <a:off x="4647673" y="4331"/>
          <a:ext cx="3723247" cy="4933108"/>
        </a:xfrm>
        <a:prstGeom prst="round2SameRect">
          <a:avLst>
            <a:gd name="adj1" fmla="val 8000"/>
            <a:gd name="adj2" fmla="val 0"/>
          </a:avLst>
        </a:prstGeom>
        <a:solidFill>
          <a:srgbClr val="FFFFFF">
            <a:alpha val="90000"/>
          </a:srgbClr>
        </a:solidFill>
        <a:ln w="9525" cap="flat" cmpd="sng" algn="ctr">
          <a:solidFill>
            <a:schemeClr val="accent3">
              <a:hueOff val="-16539272"/>
              <a:satOff val="26822"/>
              <a:lumOff val="197"/>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1590" tIns="64770" rIns="21590" bIns="21590" numCol="1" spcCol="1270" anchor="t" anchorCtr="0">
          <a:noAutofit/>
        </a:bodyPr>
        <a:lstStyle/>
        <a:p>
          <a:pPr marL="171450" lvl="1" indent="-171450" algn="justLow" defTabSz="755650" rtl="1">
            <a:lnSpc>
              <a:spcPct val="90000"/>
            </a:lnSpc>
            <a:spcBef>
              <a:spcPct val="0"/>
            </a:spcBef>
            <a:spcAft>
              <a:spcPct val="15000"/>
            </a:spcAft>
            <a:buChar char="••"/>
          </a:pPr>
          <a:r>
            <a:rPr lang="ar-SA" sz="1700" b="1" kern="1200" dirty="0" smtClean="0">
              <a:solidFill>
                <a:schemeClr val="bg1"/>
              </a:solidFill>
              <a:cs typeface="B Yagut" pitchFamily="2" charset="-78"/>
            </a:rPr>
            <a:t>مديريت</a:t>
          </a:r>
          <a:r>
            <a:rPr lang="en-US" sz="1700" b="1" kern="1200" dirty="0" smtClean="0">
              <a:solidFill>
                <a:schemeClr val="bg1"/>
              </a:solidFill>
              <a:cs typeface="B Yagut" pitchFamily="2" charset="-78"/>
            </a:rPr>
            <a:t> </a:t>
          </a:r>
          <a:endParaRPr lang="en-US" sz="1700" kern="1200" dirty="0"/>
        </a:p>
        <a:p>
          <a:pPr marL="171450" lvl="1" indent="-171450" algn="justLow" defTabSz="755650" rtl="1">
            <a:lnSpc>
              <a:spcPct val="90000"/>
            </a:lnSpc>
            <a:spcBef>
              <a:spcPct val="0"/>
            </a:spcBef>
            <a:spcAft>
              <a:spcPct val="15000"/>
            </a:spcAft>
            <a:buChar char="••"/>
          </a:pPr>
          <a:r>
            <a:rPr lang="ar-SA" sz="1700" b="1" kern="1200" dirty="0" smtClean="0">
              <a:solidFill>
                <a:schemeClr val="bg1"/>
              </a:solidFill>
              <a:cs typeface="B Yagut" pitchFamily="2" charset="-78"/>
            </a:rPr>
            <a:t>تأكيد برمشكلات</a:t>
          </a:r>
          <a:r>
            <a:rPr lang="en-US" sz="1700" b="1" kern="1200" dirty="0" smtClean="0">
              <a:solidFill>
                <a:schemeClr val="bg1"/>
              </a:solidFill>
              <a:cs typeface="B Yagut" pitchFamily="2" charset="-78"/>
            </a:rPr>
            <a:t> </a:t>
          </a:r>
          <a:endParaRPr lang="en-US" sz="1700" kern="1200" dirty="0"/>
        </a:p>
        <a:p>
          <a:pPr marL="171450" lvl="1" indent="-171450" algn="justLow" defTabSz="755650" rtl="1">
            <a:lnSpc>
              <a:spcPct val="90000"/>
            </a:lnSpc>
            <a:spcBef>
              <a:spcPct val="0"/>
            </a:spcBef>
            <a:spcAft>
              <a:spcPct val="15000"/>
            </a:spcAft>
            <a:buChar char="••"/>
          </a:pPr>
          <a:r>
            <a:rPr lang="ar-SA" sz="1700" b="1" kern="1200" dirty="0" smtClean="0">
              <a:solidFill>
                <a:schemeClr val="bg1"/>
              </a:solidFill>
              <a:cs typeface="B Yagut" pitchFamily="2" charset="-78"/>
            </a:rPr>
            <a:t>كمال طلبي</a:t>
          </a:r>
          <a:r>
            <a:rPr lang="en-US" sz="1700" b="1" kern="1200" dirty="0" smtClean="0">
              <a:solidFill>
                <a:schemeClr val="bg1"/>
              </a:solidFill>
              <a:cs typeface="B Yagut" pitchFamily="2" charset="-78"/>
            </a:rPr>
            <a:t> </a:t>
          </a:r>
          <a:endParaRPr lang="en-US" sz="1700" kern="1200" dirty="0"/>
        </a:p>
        <a:p>
          <a:pPr marL="171450" lvl="1" indent="-171450" algn="justLow" defTabSz="755650" rtl="1">
            <a:lnSpc>
              <a:spcPct val="90000"/>
            </a:lnSpc>
            <a:spcBef>
              <a:spcPct val="0"/>
            </a:spcBef>
            <a:spcAft>
              <a:spcPct val="15000"/>
            </a:spcAft>
            <a:buChar char="••"/>
          </a:pPr>
          <a:r>
            <a:rPr lang="ar-SA" sz="1700" b="1" kern="1200" dirty="0" smtClean="0">
              <a:solidFill>
                <a:schemeClr val="bg1"/>
              </a:solidFill>
              <a:cs typeface="B Yagut" pitchFamily="2" charset="-78"/>
            </a:rPr>
            <a:t>رقابت فرساينده</a:t>
          </a:r>
          <a:r>
            <a:rPr lang="en-US" sz="1700" b="1" kern="1200" dirty="0" smtClean="0">
              <a:solidFill>
                <a:schemeClr val="bg1"/>
              </a:solidFill>
              <a:cs typeface="B Yagut" pitchFamily="2" charset="-78"/>
            </a:rPr>
            <a:t> </a:t>
          </a:r>
          <a:endParaRPr lang="en-US" sz="1700" kern="1200" dirty="0"/>
        </a:p>
        <a:p>
          <a:pPr marL="171450" lvl="1" indent="-171450" algn="justLow" defTabSz="755650" rtl="1">
            <a:lnSpc>
              <a:spcPct val="90000"/>
            </a:lnSpc>
            <a:spcBef>
              <a:spcPct val="0"/>
            </a:spcBef>
            <a:spcAft>
              <a:spcPct val="15000"/>
            </a:spcAft>
            <a:buChar char="••"/>
          </a:pPr>
          <a:r>
            <a:rPr lang="ar-SA" sz="1700" b="1" kern="1200" dirty="0" smtClean="0">
              <a:solidFill>
                <a:schemeClr val="bg1"/>
              </a:solidFill>
              <a:cs typeface="B Yagut" pitchFamily="2" charset="-78"/>
            </a:rPr>
            <a:t>حل مسأله</a:t>
          </a:r>
          <a:r>
            <a:rPr lang="en-US" sz="1700" b="1" kern="1200" dirty="0" smtClean="0">
              <a:solidFill>
                <a:schemeClr val="bg1"/>
              </a:solidFill>
              <a:cs typeface="B Yagut" pitchFamily="2" charset="-78"/>
            </a:rPr>
            <a:t> </a:t>
          </a:r>
          <a:endParaRPr lang="en-US" sz="1700" kern="1200" dirty="0"/>
        </a:p>
        <a:p>
          <a:pPr marL="171450" lvl="1" indent="-171450" algn="justLow" defTabSz="755650" rtl="1">
            <a:lnSpc>
              <a:spcPct val="90000"/>
            </a:lnSpc>
            <a:spcBef>
              <a:spcPct val="0"/>
            </a:spcBef>
            <a:spcAft>
              <a:spcPct val="15000"/>
            </a:spcAft>
            <a:buChar char="••"/>
          </a:pPr>
          <a:r>
            <a:rPr lang="ar-SA" sz="1700" b="1" kern="1200" dirty="0" smtClean="0">
              <a:solidFill>
                <a:schemeClr val="bg1"/>
              </a:solidFill>
              <a:cs typeface="B Yagut" pitchFamily="2" charset="-78"/>
            </a:rPr>
            <a:t>كنترل كردن كاركنان</a:t>
          </a:r>
          <a:r>
            <a:rPr lang="en-US" sz="1700" b="1" kern="1200" dirty="0" smtClean="0">
              <a:solidFill>
                <a:schemeClr val="bg1"/>
              </a:solidFill>
              <a:cs typeface="B Yagut" pitchFamily="2" charset="-78"/>
            </a:rPr>
            <a:t> </a:t>
          </a:r>
          <a:endParaRPr lang="en-US" sz="1700" kern="1200" dirty="0"/>
        </a:p>
        <a:p>
          <a:pPr marL="171450" lvl="1" indent="-171450" algn="justLow" defTabSz="755650" rtl="1">
            <a:lnSpc>
              <a:spcPct val="90000"/>
            </a:lnSpc>
            <a:spcBef>
              <a:spcPct val="0"/>
            </a:spcBef>
            <a:spcAft>
              <a:spcPct val="15000"/>
            </a:spcAft>
            <a:buChar char="••"/>
          </a:pPr>
          <a:r>
            <a:rPr lang="ar-SA" sz="1700" b="1" kern="1200" dirty="0" smtClean="0">
              <a:solidFill>
                <a:schemeClr val="bg1"/>
              </a:solidFill>
              <a:cs typeface="B Yagut" pitchFamily="2" charset="-78"/>
            </a:rPr>
            <a:t>ساختارهاي سازماني</a:t>
          </a:r>
          <a:r>
            <a:rPr lang="en-US" sz="1700" b="1" kern="1200" dirty="0" smtClean="0">
              <a:solidFill>
                <a:schemeClr val="bg1"/>
              </a:solidFill>
              <a:cs typeface="B Yagut" pitchFamily="2" charset="-78"/>
            </a:rPr>
            <a:t> </a:t>
          </a:r>
          <a:endParaRPr lang="en-US" sz="1700" kern="1200" dirty="0"/>
        </a:p>
        <a:p>
          <a:pPr marL="171450" lvl="1" indent="-171450" algn="justLow" defTabSz="755650" rtl="1">
            <a:lnSpc>
              <a:spcPct val="90000"/>
            </a:lnSpc>
            <a:spcBef>
              <a:spcPct val="0"/>
            </a:spcBef>
            <a:spcAft>
              <a:spcPct val="15000"/>
            </a:spcAft>
            <a:buChar char="••"/>
          </a:pPr>
          <a:r>
            <a:rPr lang="ar-SA" sz="1700" b="1" kern="1200" dirty="0" smtClean="0">
              <a:solidFill>
                <a:schemeClr val="bg1"/>
              </a:solidFill>
              <a:cs typeface="B Yagut" pitchFamily="2" charset="-78"/>
            </a:rPr>
            <a:t>تفكر يك بعدي</a:t>
          </a:r>
          <a:r>
            <a:rPr lang="en-US" sz="1700" b="1" kern="1200" dirty="0" smtClean="0">
              <a:solidFill>
                <a:schemeClr val="bg1"/>
              </a:solidFill>
              <a:cs typeface="B Yagut" pitchFamily="2" charset="-78"/>
            </a:rPr>
            <a:t> </a:t>
          </a:r>
          <a:endParaRPr lang="en-US" sz="1700" kern="1200" dirty="0"/>
        </a:p>
        <a:p>
          <a:pPr marL="171450" lvl="1" indent="-171450" algn="justLow" defTabSz="755650" rtl="1">
            <a:lnSpc>
              <a:spcPct val="90000"/>
            </a:lnSpc>
            <a:spcBef>
              <a:spcPct val="0"/>
            </a:spcBef>
            <a:spcAft>
              <a:spcPct val="15000"/>
            </a:spcAft>
            <a:buChar char="••"/>
          </a:pPr>
          <a:r>
            <a:rPr lang="ar-SA" sz="1700" b="1" kern="1200" dirty="0" smtClean="0">
              <a:solidFill>
                <a:schemeClr val="bg1"/>
              </a:solidFill>
              <a:cs typeface="B Yagut" pitchFamily="2" charset="-78"/>
            </a:rPr>
            <a:t>بازدارندگي رقبا</a:t>
          </a:r>
          <a:r>
            <a:rPr lang="en-US" sz="1700" b="1" kern="1200" dirty="0" smtClean="0">
              <a:solidFill>
                <a:schemeClr val="bg1"/>
              </a:solidFill>
              <a:cs typeface="B Yagut" pitchFamily="2" charset="-78"/>
            </a:rPr>
            <a:t> </a:t>
          </a:r>
          <a:endParaRPr lang="en-US" sz="1700" kern="1200" dirty="0"/>
        </a:p>
        <a:p>
          <a:pPr marL="171450" lvl="1" indent="-171450" algn="justLow" defTabSz="755650" rtl="1">
            <a:lnSpc>
              <a:spcPct val="90000"/>
            </a:lnSpc>
            <a:spcBef>
              <a:spcPct val="0"/>
            </a:spcBef>
            <a:spcAft>
              <a:spcPct val="15000"/>
            </a:spcAft>
            <a:buChar char="••"/>
          </a:pPr>
          <a:r>
            <a:rPr lang="ar-SA" sz="1700" b="1" kern="1200" dirty="0" smtClean="0">
              <a:solidFill>
                <a:schemeClr val="bg1"/>
              </a:solidFill>
              <a:cs typeface="B Yagut" pitchFamily="2" charset="-78"/>
            </a:rPr>
            <a:t>پاداشهاي برون زا (مالي)</a:t>
          </a:r>
          <a:endParaRPr lang="en-US" sz="1700" kern="1200" dirty="0"/>
        </a:p>
        <a:p>
          <a:pPr marL="171450" lvl="1" indent="-171450" algn="justLow" defTabSz="755650" rtl="1">
            <a:lnSpc>
              <a:spcPct val="90000"/>
            </a:lnSpc>
            <a:spcBef>
              <a:spcPct val="0"/>
            </a:spcBef>
            <a:spcAft>
              <a:spcPct val="15000"/>
            </a:spcAft>
            <a:buChar char="••"/>
          </a:pPr>
          <a:r>
            <a:rPr lang="ar-SA" sz="1700" b="1" kern="1200" dirty="0" smtClean="0">
              <a:solidFill>
                <a:schemeClr val="bg1"/>
              </a:solidFill>
              <a:cs typeface="B Yagut" pitchFamily="2" charset="-78"/>
            </a:rPr>
            <a:t>مطيع نمودن كاركنان</a:t>
          </a:r>
          <a:endParaRPr lang="en-US" sz="1700" kern="1200" dirty="0"/>
        </a:p>
        <a:p>
          <a:pPr marL="171450" lvl="1" indent="-171450" algn="justLow" defTabSz="755650" rtl="1">
            <a:lnSpc>
              <a:spcPct val="90000"/>
            </a:lnSpc>
            <a:spcBef>
              <a:spcPct val="0"/>
            </a:spcBef>
            <a:spcAft>
              <a:spcPct val="15000"/>
            </a:spcAft>
            <a:buChar char="••"/>
          </a:pPr>
          <a:r>
            <a:rPr lang="ar-SA" sz="1700" b="1" kern="1200" dirty="0" smtClean="0">
              <a:solidFill>
                <a:schemeClr val="bg1"/>
              </a:solidFill>
              <a:cs typeface="B Yagut" pitchFamily="2" charset="-78"/>
            </a:rPr>
            <a:t>قبضه كردن اطلاعات وقدرت</a:t>
          </a:r>
          <a:endParaRPr lang="en-US" sz="1700" kern="1200" dirty="0"/>
        </a:p>
      </dsp:txBody>
      <dsp:txXfrm>
        <a:off x="4734913" y="91571"/>
        <a:ext cx="3548767" cy="4845868"/>
      </dsp:txXfrm>
    </dsp:sp>
    <dsp:sp modelId="{22B3CC44-0C35-44E5-8B42-924566682C86}">
      <dsp:nvSpPr>
        <dsp:cNvPr id="0" name=""/>
        <dsp:cNvSpPr/>
      </dsp:nvSpPr>
      <dsp:spPr>
        <a:xfrm rot="10800000" flipV="1">
          <a:off x="4429156" y="4928959"/>
          <a:ext cx="3951631" cy="428889"/>
        </a:xfrm>
        <a:prstGeom prst="homePlate">
          <a:avLst/>
        </a:prstGeom>
        <a:gradFill rotWithShape="0">
          <a:gsLst>
            <a:gs pos="0">
              <a:schemeClr val="accent3">
                <a:hueOff val="-16539272"/>
                <a:satOff val="26822"/>
                <a:lumOff val="197"/>
                <a:alphaOff val="0"/>
                <a:tint val="50000"/>
                <a:satMod val="300000"/>
              </a:schemeClr>
            </a:gs>
            <a:gs pos="35000">
              <a:schemeClr val="accent3">
                <a:hueOff val="-16539272"/>
                <a:satOff val="26822"/>
                <a:lumOff val="197"/>
                <a:alphaOff val="0"/>
                <a:tint val="37000"/>
                <a:satMod val="300000"/>
              </a:schemeClr>
            </a:gs>
            <a:gs pos="100000">
              <a:schemeClr val="accent3">
                <a:hueOff val="-16539272"/>
                <a:satOff val="26822"/>
                <a:lumOff val="197"/>
                <a:alphaOff val="0"/>
                <a:tint val="15000"/>
                <a:satMod val="350000"/>
              </a:schemeClr>
            </a:gs>
          </a:gsLst>
          <a:lin ang="16200000" scaled="1"/>
        </a:gradFill>
        <a:ln w="9525" cap="flat" cmpd="sng" algn="ctr">
          <a:solidFill>
            <a:schemeClr val="accent3">
              <a:hueOff val="-16539272"/>
              <a:satOff val="26822"/>
              <a:lumOff val="197"/>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76200" tIns="0" rIns="25400" bIns="0" numCol="1" spcCol="1270" anchor="ctr" anchorCtr="0">
          <a:noAutofit/>
        </a:bodyPr>
        <a:lstStyle/>
        <a:p>
          <a:pPr lvl="0" algn="l" defTabSz="889000" rtl="1">
            <a:lnSpc>
              <a:spcPct val="90000"/>
            </a:lnSpc>
            <a:spcBef>
              <a:spcPct val="0"/>
            </a:spcBef>
            <a:spcAft>
              <a:spcPct val="35000"/>
            </a:spcAft>
          </a:pPr>
          <a:r>
            <a:rPr lang="fa-IR" sz="2000" kern="1200" dirty="0" smtClean="0">
              <a:solidFill>
                <a:schemeClr val="bg1"/>
              </a:solidFill>
              <a:cs typeface="+mj-cs"/>
            </a:rPr>
            <a:t>گذر از وضع موجود به</a:t>
          </a:r>
          <a:endParaRPr lang="en-US" sz="2000" kern="1200" dirty="0">
            <a:solidFill>
              <a:schemeClr val="bg1"/>
            </a:solidFill>
            <a:cs typeface="+mj-cs"/>
          </a:endParaRPr>
        </a:p>
      </dsp:txBody>
      <dsp:txXfrm rot="-10800000">
        <a:off x="5597948" y="4928959"/>
        <a:ext cx="2782839" cy="428889"/>
      </dsp:txXfrm>
    </dsp:sp>
    <dsp:sp modelId="{6D5509AB-BB8B-47B4-8BBD-434464848042}">
      <dsp:nvSpPr>
        <dsp:cNvPr id="0" name=""/>
        <dsp:cNvSpPr/>
      </dsp:nvSpPr>
      <dsp:spPr>
        <a:xfrm>
          <a:off x="7375004" y="4050381"/>
          <a:ext cx="1303136" cy="1303136"/>
        </a:xfrm>
        <a:prstGeom prst="ellipse">
          <a:avLst/>
        </a:prstGeom>
        <a:noFill/>
        <a:ln w="9525" cap="flat" cmpd="sng" algn="ctr">
          <a:noFill/>
          <a:prstDash val="solid"/>
        </a:ln>
        <a:effectLst/>
      </dsp:spPr>
      <dsp:style>
        <a:lnRef idx="1">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58D283-90D2-4A7F-A8CC-16AA12BB5D63}">
      <dsp:nvSpPr>
        <dsp:cNvPr id="0" name=""/>
        <dsp:cNvSpPr/>
      </dsp:nvSpPr>
      <dsp:spPr>
        <a:xfrm>
          <a:off x="180171" y="4331"/>
          <a:ext cx="3723247" cy="4933108"/>
        </a:xfrm>
        <a:prstGeom prst="round2SameRect">
          <a:avLst>
            <a:gd name="adj1" fmla="val 8000"/>
            <a:gd name="adj2" fmla="val 0"/>
          </a:avLst>
        </a:prstGeom>
        <a:solidFill>
          <a:srgbClr val="FFFFFF">
            <a:alpha val="90000"/>
          </a:srgb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780" tIns="53340" rIns="17780" bIns="17780" numCol="1" spcCol="1270" anchor="t" anchorCtr="0">
          <a:noAutofit/>
        </a:bodyPr>
        <a:lstStyle/>
        <a:p>
          <a:pPr marL="171450" lvl="1" indent="-171450" algn="justLow" defTabSz="711200" rtl="1">
            <a:lnSpc>
              <a:spcPct val="90000"/>
            </a:lnSpc>
            <a:spcBef>
              <a:spcPct val="0"/>
            </a:spcBef>
            <a:spcAft>
              <a:spcPct val="15000"/>
            </a:spcAft>
            <a:buChar char="••"/>
          </a:pPr>
          <a:r>
            <a:rPr lang="ar-SA" sz="1600" b="1" kern="1200" dirty="0" smtClean="0">
              <a:solidFill>
                <a:schemeClr val="bg2"/>
              </a:solidFill>
              <a:cs typeface="B Yagut" pitchFamily="2" charset="-78"/>
            </a:rPr>
            <a:t>برآوردن خواسته هاي مشتريان</a:t>
          </a:r>
          <a:endParaRPr lang="en-US" sz="1600" kern="1200" dirty="0"/>
        </a:p>
        <a:p>
          <a:pPr marL="171450" lvl="1" indent="-171450" algn="justLow" defTabSz="711200" rtl="1">
            <a:lnSpc>
              <a:spcPct val="90000"/>
            </a:lnSpc>
            <a:spcBef>
              <a:spcPct val="0"/>
            </a:spcBef>
            <a:spcAft>
              <a:spcPct val="15000"/>
            </a:spcAft>
            <a:buChar char="••"/>
          </a:pPr>
          <a:r>
            <a:rPr lang="ar-SA" sz="1600" b="1" kern="1200" dirty="0" smtClean="0">
              <a:solidFill>
                <a:schemeClr val="bg2"/>
              </a:solidFill>
              <a:cs typeface="B Yagut" pitchFamily="2" charset="-78"/>
            </a:rPr>
            <a:t>تأكيد بر دستيابي به نتايج</a:t>
          </a:r>
          <a:endParaRPr lang="en-US" sz="1600" kern="1200" dirty="0"/>
        </a:p>
        <a:p>
          <a:pPr marL="114300" lvl="1" indent="-114300" algn="justLow" defTabSz="622300" rtl="1">
            <a:lnSpc>
              <a:spcPct val="90000"/>
            </a:lnSpc>
            <a:spcBef>
              <a:spcPct val="0"/>
            </a:spcBef>
            <a:spcAft>
              <a:spcPct val="15000"/>
            </a:spcAft>
            <a:buChar char="••"/>
          </a:pPr>
          <a:r>
            <a:rPr lang="ar-SA" sz="1400" b="1" kern="1200" dirty="0" smtClean="0">
              <a:solidFill>
                <a:schemeClr val="bg2"/>
              </a:solidFill>
              <a:cs typeface="B Yagut" pitchFamily="2" charset="-78"/>
            </a:rPr>
            <a:t>افزايش توان خودباوري وخودمسئوليتي همكاران </a:t>
          </a:r>
          <a:r>
            <a:rPr lang="ar-SA" sz="1400" kern="1200" dirty="0" smtClean="0">
              <a:solidFill>
                <a:schemeClr val="bg2"/>
              </a:solidFill>
              <a:cs typeface="B Yagut" pitchFamily="2" charset="-78"/>
            </a:rPr>
            <a:t> </a:t>
          </a:r>
          <a:endParaRPr lang="en-US" sz="1400" kern="1200" dirty="0"/>
        </a:p>
        <a:p>
          <a:pPr marL="171450" lvl="1" indent="-171450" algn="justLow" defTabSz="711200" rtl="1">
            <a:lnSpc>
              <a:spcPct val="90000"/>
            </a:lnSpc>
            <a:spcBef>
              <a:spcPct val="0"/>
            </a:spcBef>
            <a:spcAft>
              <a:spcPct val="15000"/>
            </a:spcAft>
            <a:buChar char="••"/>
          </a:pPr>
          <a:r>
            <a:rPr lang="ar-SA" sz="1600" b="1" kern="1200" dirty="0" smtClean="0">
              <a:solidFill>
                <a:schemeClr val="bg2"/>
              </a:solidFill>
              <a:cs typeface="B Yagut" pitchFamily="2" charset="-78"/>
            </a:rPr>
            <a:t>تأكيد بر بازده كاري</a:t>
          </a:r>
          <a:r>
            <a:rPr lang="ar-SA" sz="1600" kern="1200" dirty="0" smtClean="0">
              <a:solidFill>
                <a:schemeClr val="bg2"/>
              </a:solidFill>
              <a:cs typeface="B Yagut" pitchFamily="2" charset="-78"/>
            </a:rPr>
            <a:t> </a:t>
          </a:r>
          <a:endParaRPr lang="en-US" sz="1600" kern="1200" dirty="0"/>
        </a:p>
        <a:p>
          <a:pPr marL="171450" lvl="1" indent="-171450" algn="justLow" defTabSz="711200" rtl="1">
            <a:lnSpc>
              <a:spcPct val="90000"/>
            </a:lnSpc>
            <a:spcBef>
              <a:spcPct val="0"/>
            </a:spcBef>
            <a:spcAft>
              <a:spcPct val="15000"/>
            </a:spcAft>
            <a:buChar char="••"/>
          </a:pPr>
          <a:r>
            <a:rPr lang="ar-SA" sz="1600" b="1" kern="1200" dirty="0" smtClean="0">
              <a:solidFill>
                <a:schemeClr val="bg2"/>
              </a:solidFill>
              <a:cs typeface="B Yagut" pitchFamily="2" charset="-78"/>
            </a:rPr>
            <a:t>متقاعدكردن ديگران</a:t>
          </a:r>
          <a:r>
            <a:rPr lang="ar-SA" sz="1600" kern="1200" dirty="0" smtClean="0">
              <a:solidFill>
                <a:schemeClr val="bg2"/>
              </a:solidFill>
              <a:cs typeface="B Yagut" pitchFamily="2" charset="-78"/>
            </a:rPr>
            <a:t> </a:t>
          </a:r>
          <a:endParaRPr lang="en-US" sz="1600" kern="1200" dirty="0"/>
        </a:p>
        <a:p>
          <a:pPr marL="171450" lvl="1" indent="-171450" algn="justLow" defTabSz="711200" rtl="1">
            <a:lnSpc>
              <a:spcPct val="90000"/>
            </a:lnSpc>
            <a:spcBef>
              <a:spcPct val="0"/>
            </a:spcBef>
            <a:spcAft>
              <a:spcPct val="15000"/>
            </a:spcAft>
            <a:buChar char="••"/>
          </a:pPr>
          <a:r>
            <a:rPr lang="ar-SA" sz="1600" b="1" kern="1200" dirty="0" smtClean="0">
              <a:solidFill>
                <a:schemeClr val="bg2"/>
              </a:solidFill>
              <a:cs typeface="B Yagut" pitchFamily="2" charset="-78"/>
            </a:rPr>
            <a:t>پاسخگويي به نيازهاي مشتريان</a:t>
          </a:r>
          <a:endParaRPr lang="en-US" sz="1600" kern="1200" dirty="0"/>
        </a:p>
        <a:p>
          <a:pPr marL="171450" lvl="1" indent="-171450" algn="justLow" defTabSz="711200" rtl="1">
            <a:lnSpc>
              <a:spcPct val="90000"/>
            </a:lnSpc>
            <a:spcBef>
              <a:spcPct val="0"/>
            </a:spcBef>
            <a:spcAft>
              <a:spcPct val="15000"/>
            </a:spcAft>
            <a:buChar char="••"/>
          </a:pPr>
          <a:r>
            <a:rPr lang="ar-SA" sz="1600" b="1" kern="1200" dirty="0" smtClean="0">
              <a:solidFill>
                <a:schemeClr val="bg2"/>
              </a:solidFill>
              <a:cs typeface="B Yagut" pitchFamily="2" charset="-78"/>
            </a:rPr>
            <a:t>بهينه سازي مستمر</a:t>
          </a:r>
          <a:endParaRPr lang="en-US" sz="1600" kern="1200" dirty="0"/>
        </a:p>
        <a:p>
          <a:pPr marL="171450" lvl="1" indent="-171450" algn="justLow" defTabSz="711200" rtl="1">
            <a:lnSpc>
              <a:spcPct val="90000"/>
            </a:lnSpc>
            <a:spcBef>
              <a:spcPct val="0"/>
            </a:spcBef>
            <a:spcAft>
              <a:spcPct val="15000"/>
            </a:spcAft>
            <a:buChar char="••"/>
          </a:pPr>
          <a:r>
            <a:rPr lang="ar-SA" sz="1600" b="1" kern="1200" dirty="0" smtClean="0">
              <a:solidFill>
                <a:schemeClr val="bg2"/>
              </a:solidFill>
              <a:cs typeface="B Yagut" pitchFamily="2" charset="-78"/>
            </a:rPr>
            <a:t>سرمايه گذاري براي آينده </a:t>
          </a:r>
          <a:endParaRPr lang="en-US" sz="1600" kern="1200" dirty="0"/>
        </a:p>
        <a:p>
          <a:pPr marL="171450" lvl="1" indent="-171450" algn="justLow" defTabSz="711200" rtl="1">
            <a:lnSpc>
              <a:spcPct val="90000"/>
            </a:lnSpc>
            <a:spcBef>
              <a:spcPct val="0"/>
            </a:spcBef>
            <a:spcAft>
              <a:spcPct val="15000"/>
            </a:spcAft>
            <a:buChar char="••"/>
          </a:pPr>
          <a:r>
            <a:rPr lang="ar-SA" sz="1600" b="1" kern="1200" dirty="0" smtClean="0">
              <a:solidFill>
                <a:schemeClr val="bg2"/>
              </a:solidFill>
              <a:cs typeface="B Yagut" pitchFamily="2" charset="-78"/>
            </a:rPr>
            <a:t>جلب مشاركت كاركنان </a:t>
          </a:r>
          <a:endParaRPr lang="en-US" sz="1600" kern="1200" dirty="0"/>
        </a:p>
        <a:p>
          <a:pPr marL="171450" lvl="1" indent="-171450" algn="justLow" defTabSz="711200" rtl="1">
            <a:lnSpc>
              <a:spcPct val="90000"/>
            </a:lnSpc>
            <a:spcBef>
              <a:spcPct val="0"/>
            </a:spcBef>
            <a:spcAft>
              <a:spcPct val="15000"/>
            </a:spcAft>
            <a:buChar char="••"/>
          </a:pPr>
          <a:r>
            <a:rPr lang="ar-SA" sz="1600" b="1" kern="1200" dirty="0" smtClean="0">
              <a:solidFill>
                <a:schemeClr val="bg2"/>
              </a:solidFill>
              <a:cs typeface="B Yagut" pitchFamily="2" charset="-78"/>
            </a:rPr>
            <a:t>برنامه ريزي شخصي</a:t>
          </a:r>
          <a:r>
            <a:rPr lang="ar-SA" sz="1600" kern="1200" dirty="0" smtClean="0">
              <a:solidFill>
                <a:schemeClr val="bg2"/>
              </a:solidFill>
              <a:cs typeface="B Yagut" pitchFamily="2" charset="-78"/>
            </a:rPr>
            <a:t> </a:t>
          </a:r>
          <a:r>
            <a:rPr lang="ar-SA" sz="1600" b="1" kern="1200" dirty="0" smtClean="0">
              <a:solidFill>
                <a:schemeClr val="bg2"/>
              </a:solidFill>
              <a:cs typeface="B Yagut" pitchFamily="2" charset="-78"/>
            </a:rPr>
            <a:t>براي پيشرفت شغلي</a:t>
          </a:r>
          <a:endParaRPr lang="en-US" sz="1600" kern="1200" dirty="0"/>
        </a:p>
        <a:p>
          <a:pPr marL="171450" lvl="1" indent="-171450" algn="justLow" defTabSz="711200" rtl="1">
            <a:lnSpc>
              <a:spcPct val="90000"/>
            </a:lnSpc>
            <a:spcBef>
              <a:spcPct val="0"/>
            </a:spcBef>
            <a:spcAft>
              <a:spcPct val="15000"/>
            </a:spcAft>
            <a:buChar char="••"/>
          </a:pPr>
          <a:r>
            <a:rPr lang="ar-SA" sz="1600" b="1" kern="1200" dirty="0" smtClean="0">
              <a:solidFill>
                <a:schemeClr val="bg2"/>
              </a:solidFill>
              <a:cs typeface="B Yagut" pitchFamily="2" charset="-78"/>
            </a:rPr>
            <a:t>موفقيت جمعي </a:t>
          </a:r>
          <a:endParaRPr lang="en-US" sz="1600" kern="1200" dirty="0"/>
        </a:p>
        <a:p>
          <a:pPr marL="171450" lvl="1" indent="-171450" algn="justLow" defTabSz="711200" rtl="1">
            <a:lnSpc>
              <a:spcPct val="90000"/>
            </a:lnSpc>
            <a:spcBef>
              <a:spcPct val="0"/>
            </a:spcBef>
            <a:spcAft>
              <a:spcPct val="15000"/>
            </a:spcAft>
            <a:buChar char="••"/>
          </a:pPr>
          <a:r>
            <a:rPr lang="ar-SA" sz="1600" b="1" kern="1200" dirty="0" smtClean="0">
              <a:solidFill>
                <a:schemeClr val="bg2"/>
              </a:solidFill>
              <a:cs typeface="B Yagut" pitchFamily="2" charset="-78"/>
            </a:rPr>
            <a:t>ارتباطات برانگيزاننده و روح گشا</a:t>
          </a:r>
          <a:r>
            <a:rPr lang="ar-SA" sz="1600" kern="1200" dirty="0" smtClean="0">
              <a:solidFill>
                <a:schemeClr val="bg2"/>
              </a:solidFill>
              <a:cs typeface="B Yagut" pitchFamily="2" charset="-78"/>
            </a:rPr>
            <a:t> </a:t>
          </a:r>
          <a:endParaRPr lang="en-US" sz="1600" kern="1200" dirty="0"/>
        </a:p>
        <a:p>
          <a:pPr marL="171450" lvl="1" indent="-171450" algn="justLow" defTabSz="711200" rtl="1">
            <a:lnSpc>
              <a:spcPct val="90000"/>
            </a:lnSpc>
            <a:spcBef>
              <a:spcPct val="0"/>
            </a:spcBef>
            <a:spcAft>
              <a:spcPct val="15000"/>
            </a:spcAft>
            <a:buChar char="••"/>
          </a:pPr>
          <a:r>
            <a:rPr lang="ar-SA" sz="1600" b="1" kern="1200" dirty="0" smtClean="0">
              <a:solidFill>
                <a:schemeClr val="bg2"/>
              </a:solidFill>
              <a:cs typeface="B Yagut" pitchFamily="2" charset="-78"/>
            </a:rPr>
            <a:t>رهبري مشاركتي</a:t>
          </a:r>
          <a:endParaRPr lang="en-US" sz="1600" kern="1200" dirty="0"/>
        </a:p>
      </dsp:txBody>
      <dsp:txXfrm>
        <a:off x="267411" y="91571"/>
        <a:ext cx="3548767" cy="4845868"/>
      </dsp:txXfrm>
    </dsp:sp>
    <dsp:sp modelId="{994542A7-DD5F-4E9E-B743-B5693F62F45F}">
      <dsp:nvSpPr>
        <dsp:cNvPr id="0" name=""/>
        <dsp:cNvSpPr/>
      </dsp:nvSpPr>
      <dsp:spPr>
        <a:xfrm>
          <a:off x="180171" y="4928960"/>
          <a:ext cx="3723247" cy="428889"/>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w="9525" cap="flat" cmpd="sng" algn="ctr">
          <a:solidFill>
            <a:schemeClr val="accent3">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76200" tIns="0" rIns="25400" bIns="0" numCol="1" spcCol="1270" anchor="ctr" anchorCtr="0">
          <a:noAutofit/>
        </a:bodyPr>
        <a:lstStyle/>
        <a:p>
          <a:pPr lvl="0" algn="ctr" defTabSz="889000">
            <a:lnSpc>
              <a:spcPct val="90000"/>
            </a:lnSpc>
            <a:spcBef>
              <a:spcPct val="0"/>
            </a:spcBef>
            <a:spcAft>
              <a:spcPct val="35000"/>
            </a:spcAft>
          </a:pPr>
          <a:r>
            <a:rPr lang="fa-IR" sz="2000" kern="1200" dirty="0" smtClean="0">
              <a:solidFill>
                <a:schemeClr val="bg1"/>
              </a:solidFill>
              <a:cs typeface="+mj-cs"/>
            </a:rPr>
            <a:t>وضع مطلوب</a:t>
          </a:r>
          <a:endParaRPr lang="en-US" sz="2000" kern="1200" dirty="0">
            <a:solidFill>
              <a:schemeClr val="bg1"/>
            </a:solidFill>
            <a:cs typeface="+mj-cs"/>
          </a:endParaRPr>
        </a:p>
      </dsp:txBody>
      <dsp:txXfrm>
        <a:off x="180171" y="4928960"/>
        <a:ext cx="2622005" cy="428889"/>
      </dsp:txXfrm>
    </dsp:sp>
    <dsp:sp modelId="{283867DE-502A-4E32-B22F-BC59FE92076E}">
      <dsp:nvSpPr>
        <dsp:cNvPr id="0" name=""/>
        <dsp:cNvSpPr/>
      </dsp:nvSpPr>
      <dsp:spPr>
        <a:xfrm>
          <a:off x="2907501" y="4050381"/>
          <a:ext cx="1303136" cy="1303136"/>
        </a:xfrm>
        <a:prstGeom prst="ellipse">
          <a:avLst/>
        </a:prstGeom>
        <a:noFill/>
        <a:ln w="9525" cap="flat" cmpd="sng" algn="ctr">
          <a:noFill/>
          <a:prstDash val="solid"/>
        </a:ln>
        <a:effectLst/>
      </dsp:spPr>
      <dsp:style>
        <a:lnRef idx="1">
          <a:scrgbClr r="0" g="0" b="0"/>
        </a:lnRef>
        <a:fillRef idx="1">
          <a:scrgbClr r="0" g="0" b="0"/>
        </a:fillRef>
        <a:effectRef idx="0">
          <a:scrgbClr r="0" g="0" b="0"/>
        </a:effectRef>
        <a:fontRef idx="minor"/>
      </dsp:style>
    </dsp:sp>
    <dsp:sp modelId="{6DD7ACD1-158E-4C73-BAEB-C430CD1B260D}">
      <dsp:nvSpPr>
        <dsp:cNvPr id="0" name=""/>
        <dsp:cNvSpPr/>
      </dsp:nvSpPr>
      <dsp:spPr>
        <a:xfrm>
          <a:off x="4647673" y="4331"/>
          <a:ext cx="3723247" cy="4933108"/>
        </a:xfrm>
        <a:prstGeom prst="round2SameRect">
          <a:avLst>
            <a:gd name="adj1" fmla="val 8000"/>
            <a:gd name="adj2" fmla="val 0"/>
          </a:avLst>
        </a:prstGeom>
        <a:solidFill>
          <a:srgbClr val="FFFFFF">
            <a:alpha val="90000"/>
          </a:srgbClr>
        </a:solidFill>
        <a:ln w="9525" cap="flat" cmpd="sng" algn="ctr">
          <a:solidFill>
            <a:schemeClr val="accent3">
              <a:hueOff val="-16539272"/>
              <a:satOff val="26822"/>
              <a:lumOff val="197"/>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0320" tIns="60960" rIns="20320" bIns="20320" numCol="1" spcCol="1270" anchor="t" anchorCtr="0">
          <a:noAutofit/>
        </a:bodyPr>
        <a:lstStyle/>
        <a:p>
          <a:pPr marL="171450" lvl="1" indent="-171450" algn="justLow" defTabSz="711200" rtl="1">
            <a:lnSpc>
              <a:spcPct val="90000"/>
            </a:lnSpc>
            <a:spcBef>
              <a:spcPct val="0"/>
            </a:spcBef>
            <a:spcAft>
              <a:spcPct val="15000"/>
            </a:spcAft>
            <a:buChar char="••"/>
          </a:pPr>
          <a:r>
            <a:rPr lang="ar-SA" sz="1600" b="1" kern="1200" dirty="0" smtClean="0">
              <a:solidFill>
                <a:schemeClr val="bg2"/>
              </a:solidFill>
              <a:cs typeface="B Yagut" pitchFamily="2" charset="-78"/>
            </a:rPr>
            <a:t>رعايت استانداردها</a:t>
          </a:r>
          <a:r>
            <a:rPr lang="en-US" sz="1600" b="1" kern="1200" dirty="0" smtClean="0">
              <a:solidFill>
                <a:schemeClr val="bg2"/>
              </a:solidFill>
              <a:cs typeface="B Yagut" pitchFamily="2" charset="-78"/>
            </a:rPr>
            <a:t> </a:t>
          </a:r>
          <a:endParaRPr lang="en-US" sz="1600" kern="1200" dirty="0"/>
        </a:p>
        <a:p>
          <a:pPr marL="171450" lvl="1" indent="-171450" algn="justLow" defTabSz="711200" rtl="1">
            <a:lnSpc>
              <a:spcPct val="90000"/>
            </a:lnSpc>
            <a:spcBef>
              <a:spcPct val="0"/>
            </a:spcBef>
            <a:spcAft>
              <a:spcPct val="15000"/>
            </a:spcAft>
            <a:buChar char="••"/>
          </a:pPr>
          <a:r>
            <a:rPr lang="ar-SA" sz="1600" b="1" kern="1200" dirty="0" smtClean="0">
              <a:solidFill>
                <a:schemeClr val="bg2"/>
              </a:solidFill>
              <a:cs typeface="B Yagut" pitchFamily="2" charset="-78"/>
            </a:rPr>
            <a:t>رفتار مديريتي</a:t>
          </a:r>
          <a:r>
            <a:rPr lang="en-US" sz="1600" b="1" kern="1200" dirty="0" smtClean="0">
              <a:solidFill>
                <a:schemeClr val="bg2"/>
              </a:solidFill>
              <a:cs typeface="B Yagut" pitchFamily="2" charset="-78"/>
            </a:rPr>
            <a:t> </a:t>
          </a:r>
          <a:endParaRPr lang="en-US" sz="1600" kern="1200" dirty="0"/>
        </a:p>
        <a:p>
          <a:pPr marL="171450" lvl="1" indent="-171450" algn="justLow" defTabSz="711200" rtl="1">
            <a:lnSpc>
              <a:spcPct val="90000"/>
            </a:lnSpc>
            <a:spcBef>
              <a:spcPct val="0"/>
            </a:spcBef>
            <a:spcAft>
              <a:spcPct val="15000"/>
            </a:spcAft>
            <a:buChar char="••"/>
          </a:pPr>
          <a:r>
            <a:rPr lang="ar-SA" sz="1600" b="1" kern="1200" dirty="0" smtClean="0">
              <a:solidFill>
                <a:schemeClr val="bg2"/>
              </a:solidFill>
              <a:cs typeface="B Yagut" pitchFamily="2" charset="-78"/>
            </a:rPr>
            <a:t>برانگيزاندن</a:t>
          </a:r>
          <a:endParaRPr lang="en-US" sz="1600" kern="1200" dirty="0"/>
        </a:p>
        <a:p>
          <a:pPr marL="171450" lvl="1" indent="-171450" algn="justLow" defTabSz="711200" rtl="1">
            <a:lnSpc>
              <a:spcPct val="90000"/>
            </a:lnSpc>
            <a:spcBef>
              <a:spcPct val="0"/>
            </a:spcBef>
            <a:spcAft>
              <a:spcPct val="15000"/>
            </a:spcAft>
            <a:buChar char="••"/>
          </a:pPr>
          <a:r>
            <a:rPr lang="ar-SA" sz="1600" b="1" kern="1200" dirty="0" smtClean="0">
              <a:solidFill>
                <a:schemeClr val="bg2"/>
              </a:solidFill>
              <a:cs typeface="B Yagut" pitchFamily="2" charset="-78"/>
            </a:rPr>
            <a:t>نمايش قدرت سازماني</a:t>
          </a:r>
          <a:r>
            <a:rPr lang="en-US" sz="1600" b="1" kern="1200" dirty="0" smtClean="0">
              <a:solidFill>
                <a:schemeClr val="bg2"/>
              </a:solidFill>
              <a:cs typeface="B Yagut" pitchFamily="2" charset="-78"/>
            </a:rPr>
            <a:t> </a:t>
          </a:r>
          <a:r>
            <a:rPr lang="en-US" sz="1600" b="1" kern="1200" dirty="0" smtClean="0">
              <a:solidFill>
                <a:schemeClr val="bg1"/>
              </a:solidFill>
              <a:cs typeface="B Yagut" pitchFamily="2" charset="-78"/>
            </a:rPr>
            <a:t> </a:t>
          </a:r>
          <a:endParaRPr lang="en-US" sz="1600" kern="1200" dirty="0"/>
        </a:p>
        <a:p>
          <a:pPr marL="171450" lvl="1" indent="-171450" algn="justLow" defTabSz="711200" rtl="1">
            <a:lnSpc>
              <a:spcPct val="90000"/>
            </a:lnSpc>
            <a:spcBef>
              <a:spcPct val="0"/>
            </a:spcBef>
            <a:spcAft>
              <a:spcPct val="15000"/>
            </a:spcAft>
            <a:buChar char="••"/>
          </a:pPr>
          <a:r>
            <a:rPr lang="ar-SA" sz="1600" b="1" kern="1200" dirty="0" smtClean="0">
              <a:solidFill>
                <a:schemeClr val="bg2"/>
              </a:solidFill>
              <a:cs typeface="B Yagut" pitchFamily="2" charset="-78"/>
            </a:rPr>
            <a:t>كنترل كاركنان</a:t>
          </a:r>
          <a:endParaRPr lang="en-US" sz="1600" kern="1200" dirty="0"/>
        </a:p>
        <a:p>
          <a:pPr marL="171450" lvl="1" indent="-171450" algn="justLow" defTabSz="711200" rtl="1">
            <a:lnSpc>
              <a:spcPct val="90000"/>
            </a:lnSpc>
            <a:spcBef>
              <a:spcPct val="0"/>
            </a:spcBef>
            <a:spcAft>
              <a:spcPct val="15000"/>
            </a:spcAft>
            <a:buChar char="••"/>
          </a:pPr>
          <a:r>
            <a:rPr lang="ar-SA" sz="1600" b="1" kern="1200" dirty="0" smtClean="0">
              <a:solidFill>
                <a:schemeClr val="bg2"/>
              </a:solidFill>
              <a:cs typeface="B Yagut" pitchFamily="2" charset="-78"/>
            </a:rPr>
            <a:t>تأكيد بر برنامه هاي سازماني</a:t>
          </a:r>
          <a:endParaRPr lang="en-US" sz="1600" kern="1200" dirty="0"/>
        </a:p>
        <a:p>
          <a:pPr marL="171450" lvl="1" indent="-171450" algn="justLow" defTabSz="711200" rtl="1">
            <a:lnSpc>
              <a:spcPct val="90000"/>
            </a:lnSpc>
            <a:spcBef>
              <a:spcPct val="0"/>
            </a:spcBef>
            <a:spcAft>
              <a:spcPct val="15000"/>
            </a:spcAft>
            <a:buChar char="••"/>
          </a:pPr>
          <a:r>
            <a:rPr lang="ar-SA" sz="1600" b="1" kern="1200" dirty="0" smtClean="0">
              <a:solidFill>
                <a:schemeClr val="bg2"/>
              </a:solidFill>
              <a:cs typeface="B Yagut" pitchFamily="2" charset="-78"/>
            </a:rPr>
            <a:t>كنترل كيفيت آماري</a:t>
          </a:r>
          <a:r>
            <a:rPr lang="en-US" sz="1600" b="1" kern="1200" dirty="0" smtClean="0">
              <a:solidFill>
                <a:schemeClr val="bg2"/>
              </a:solidFill>
              <a:cs typeface="B Yagut" pitchFamily="2" charset="-78"/>
            </a:rPr>
            <a:t> </a:t>
          </a:r>
          <a:endParaRPr lang="en-US" sz="1600" kern="1200" dirty="0"/>
        </a:p>
        <a:p>
          <a:pPr marL="171450" lvl="1" indent="-171450" algn="justLow" defTabSz="711200" rtl="1">
            <a:lnSpc>
              <a:spcPct val="90000"/>
            </a:lnSpc>
            <a:spcBef>
              <a:spcPct val="0"/>
            </a:spcBef>
            <a:spcAft>
              <a:spcPct val="15000"/>
            </a:spcAft>
            <a:buChar char="••"/>
          </a:pPr>
          <a:r>
            <a:rPr lang="ar-SA" sz="1600" b="1" kern="1200" dirty="0" smtClean="0">
              <a:solidFill>
                <a:schemeClr val="bg2"/>
              </a:solidFill>
              <a:cs typeface="B Yagut" pitchFamily="2" charset="-78"/>
            </a:rPr>
            <a:t>هزينه كردن براي حل مسائل فعلي سازمان</a:t>
          </a:r>
          <a:endParaRPr lang="en-US" sz="1600" kern="1200" dirty="0"/>
        </a:p>
        <a:p>
          <a:pPr marL="171450" lvl="1" indent="-171450" algn="justLow" defTabSz="711200" rtl="1">
            <a:lnSpc>
              <a:spcPct val="90000"/>
            </a:lnSpc>
            <a:spcBef>
              <a:spcPct val="0"/>
            </a:spcBef>
            <a:spcAft>
              <a:spcPct val="15000"/>
            </a:spcAft>
            <a:buChar char="••"/>
          </a:pPr>
          <a:r>
            <a:rPr lang="ar-SA" sz="1600" b="1" kern="1200" dirty="0" smtClean="0">
              <a:solidFill>
                <a:schemeClr val="bg2"/>
              </a:solidFill>
              <a:cs typeface="B Yagut" pitchFamily="2" charset="-78"/>
            </a:rPr>
            <a:t>برخورد دستوري با كاركنان</a:t>
          </a:r>
          <a:r>
            <a:rPr lang="en-US" sz="1600" b="1" kern="1200" dirty="0" smtClean="0">
              <a:solidFill>
                <a:schemeClr val="bg2"/>
              </a:solidFill>
              <a:cs typeface="B Yagut" pitchFamily="2" charset="-78"/>
            </a:rPr>
            <a:t> </a:t>
          </a:r>
          <a:endParaRPr lang="en-US" sz="1600" kern="1200" dirty="0"/>
        </a:p>
        <a:p>
          <a:pPr marL="171450" lvl="1" indent="-171450" algn="justLow" defTabSz="711200" rtl="1">
            <a:lnSpc>
              <a:spcPct val="90000"/>
            </a:lnSpc>
            <a:spcBef>
              <a:spcPct val="0"/>
            </a:spcBef>
            <a:spcAft>
              <a:spcPct val="15000"/>
            </a:spcAft>
            <a:buChar char="••"/>
          </a:pPr>
          <a:r>
            <a:rPr lang="ar-SA" sz="1600" b="1" kern="1200" dirty="0" smtClean="0">
              <a:solidFill>
                <a:schemeClr val="bg2"/>
              </a:solidFill>
              <a:cs typeface="B Yagut" pitchFamily="2" charset="-78"/>
            </a:rPr>
            <a:t>برنامه ريزي شغلي سازماني</a:t>
          </a:r>
          <a:r>
            <a:rPr lang="en-US" sz="1600" b="1" kern="1200" dirty="0" smtClean="0">
              <a:solidFill>
                <a:schemeClr val="bg2"/>
              </a:solidFill>
              <a:cs typeface="B Yagut" pitchFamily="2" charset="-78"/>
            </a:rPr>
            <a:t> </a:t>
          </a:r>
          <a:endParaRPr lang="en-US" sz="1600" kern="1200" dirty="0"/>
        </a:p>
        <a:p>
          <a:pPr marL="171450" lvl="1" indent="-171450" algn="justLow" defTabSz="711200" rtl="1">
            <a:lnSpc>
              <a:spcPct val="90000"/>
            </a:lnSpc>
            <a:spcBef>
              <a:spcPct val="0"/>
            </a:spcBef>
            <a:spcAft>
              <a:spcPct val="15000"/>
            </a:spcAft>
            <a:buChar char="••"/>
          </a:pPr>
          <a:r>
            <a:rPr lang="ar-SA" sz="1600" b="1" kern="1200" dirty="0" smtClean="0">
              <a:solidFill>
                <a:schemeClr val="bg2"/>
              </a:solidFill>
              <a:cs typeface="B Yagut" pitchFamily="2" charset="-78"/>
            </a:rPr>
            <a:t>خودموفقيتي</a:t>
          </a:r>
          <a:endParaRPr lang="en-US" sz="1600" kern="1200" dirty="0"/>
        </a:p>
        <a:p>
          <a:pPr marL="171450" lvl="1" indent="-171450" algn="justLow" defTabSz="711200" rtl="1">
            <a:lnSpc>
              <a:spcPct val="90000"/>
            </a:lnSpc>
            <a:spcBef>
              <a:spcPct val="0"/>
            </a:spcBef>
            <a:spcAft>
              <a:spcPct val="15000"/>
            </a:spcAft>
            <a:buChar char="••"/>
          </a:pPr>
          <a:r>
            <a:rPr lang="ar-SA" sz="1600" b="1" kern="1200" dirty="0" smtClean="0">
              <a:solidFill>
                <a:schemeClr val="bg2"/>
              </a:solidFill>
              <a:cs typeface="B Yagut" pitchFamily="2" charset="-78"/>
            </a:rPr>
            <a:t>ارتباطات سازنده ومبتني برهدف</a:t>
          </a:r>
          <a:r>
            <a:rPr lang="en-US" sz="1600" b="1" kern="1200" dirty="0" smtClean="0">
              <a:solidFill>
                <a:schemeClr val="bg2"/>
              </a:solidFill>
              <a:cs typeface="B Yagut" pitchFamily="2" charset="-78"/>
            </a:rPr>
            <a:t> </a:t>
          </a:r>
          <a:endParaRPr lang="en-US" sz="1600" kern="1200" dirty="0"/>
        </a:p>
        <a:p>
          <a:pPr marL="171450" lvl="1" indent="-171450" algn="justLow" defTabSz="711200" rtl="1">
            <a:lnSpc>
              <a:spcPct val="90000"/>
            </a:lnSpc>
            <a:spcBef>
              <a:spcPct val="0"/>
            </a:spcBef>
            <a:spcAft>
              <a:spcPct val="15000"/>
            </a:spcAft>
            <a:buChar char="••"/>
          </a:pPr>
          <a:r>
            <a:rPr lang="ar-SA" sz="1600" b="1" kern="1200" dirty="0" smtClean="0">
              <a:solidFill>
                <a:schemeClr val="bg2"/>
              </a:solidFill>
              <a:cs typeface="B Yagut" pitchFamily="2" charset="-78"/>
            </a:rPr>
            <a:t>رهبري فردي</a:t>
          </a:r>
          <a:endParaRPr lang="en-US" sz="1600" kern="1200" dirty="0"/>
        </a:p>
      </dsp:txBody>
      <dsp:txXfrm>
        <a:off x="4734913" y="91571"/>
        <a:ext cx="3548767" cy="4845868"/>
      </dsp:txXfrm>
    </dsp:sp>
    <dsp:sp modelId="{22B3CC44-0C35-44E5-8B42-924566682C86}">
      <dsp:nvSpPr>
        <dsp:cNvPr id="0" name=""/>
        <dsp:cNvSpPr/>
      </dsp:nvSpPr>
      <dsp:spPr>
        <a:xfrm rot="10800000" flipV="1">
          <a:off x="4429156" y="4928959"/>
          <a:ext cx="3951631" cy="428889"/>
        </a:xfrm>
        <a:prstGeom prst="homePlate">
          <a:avLst/>
        </a:prstGeom>
        <a:gradFill rotWithShape="0">
          <a:gsLst>
            <a:gs pos="0">
              <a:schemeClr val="accent3">
                <a:hueOff val="-16539272"/>
                <a:satOff val="26822"/>
                <a:lumOff val="197"/>
                <a:alphaOff val="0"/>
                <a:tint val="50000"/>
                <a:satMod val="300000"/>
              </a:schemeClr>
            </a:gs>
            <a:gs pos="35000">
              <a:schemeClr val="accent3">
                <a:hueOff val="-16539272"/>
                <a:satOff val="26822"/>
                <a:lumOff val="197"/>
                <a:alphaOff val="0"/>
                <a:tint val="37000"/>
                <a:satMod val="300000"/>
              </a:schemeClr>
            </a:gs>
            <a:gs pos="100000">
              <a:schemeClr val="accent3">
                <a:hueOff val="-16539272"/>
                <a:satOff val="26822"/>
                <a:lumOff val="197"/>
                <a:alphaOff val="0"/>
                <a:tint val="15000"/>
                <a:satMod val="350000"/>
              </a:schemeClr>
            </a:gs>
          </a:gsLst>
          <a:lin ang="16200000" scaled="1"/>
        </a:gradFill>
        <a:ln w="9525" cap="flat" cmpd="sng" algn="ctr">
          <a:solidFill>
            <a:schemeClr val="accent3">
              <a:hueOff val="-16539272"/>
              <a:satOff val="26822"/>
              <a:lumOff val="197"/>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76200" tIns="0" rIns="25400" bIns="0" numCol="1" spcCol="1270" anchor="ctr" anchorCtr="0">
          <a:noAutofit/>
        </a:bodyPr>
        <a:lstStyle/>
        <a:p>
          <a:pPr lvl="0" algn="l" defTabSz="889000" rtl="1">
            <a:lnSpc>
              <a:spcPct val="90000"/>
            </a:lnSpc>
            <a:spcBef>
              <a:spcPct val="0"/>
            </a:spcBef>
            <a:spcAft>
              <a:spcPct val="35000"/>
            </a:spcAft>
          </a:pPr>
          <a:r>
            <a:rPr lang="fa-IR" sz="2000" kern="1200" dirty="0" smtClean="0">
              <a:solidFill>
                <a:schemeClr val="bg1"/>
              </a:solidFill>
              <a:cs typeface="+mj-cs"/>
            </a:rPr>
            <a:t>گذر از وضع موجود به</a:t>
          </a:r>
          <a:endParaRPr lang="en-US" sz="2000" kern="1200" dirty="0">
            <a:solidFill>
              <a:schemeClr val="bg1"/>
            </a:solidFill>
            <a:cs typeface="+mj-cs"/>
          </a:endParaRPr>
        </a:p>
      </dsp:txBody>
      <dsp:txXfrm rot="-10800000">
        <a:off x="5597948" y="4928959"/>
        <a:ext cx="2782839" cy="428889"/>
      </dsp:txXfrm>
    </dsp:sp>
    <dsp:sp modelId="{6D5509AB-BB8B-47B4-8BBD-434464848042}">
      <dsp:nvSpPr>
        <dsp:cNvPr id="0" name=""/>
        <dsp:cNvSpPr/>
      </dsp:nvSpPr>
      <dsp:spPr>
        <a:xfrm>
          <a:off x="7375004" y="4050381"/>
          <a:ext cx="1303136" cy="1303136"/>
        </a:xfrm>
        <a:prstGeom prst="ellipse">
          <a:avLst/>
        </a:prstGeom>
        <a:noFill/>
        <a:ln w="9525" cap="flat" cmpd="sng" algn="ctr">
          <a:noFill/>
          <a:prstDash val="solid"/>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53226" cy="497126"/>
          </a:xfrm>
          <a:prstGeom prst="rect">
            <a:avLst/>
          </a:prstGeom>
        </p:spPr>
        <p:txBody>
          <a:bodyPr vert="horz" lIns="95750" tIns="47875" rIns="95750" bIns="47875" rtlCol="0"/>
          <a:lstStyle>
            <a:lvl1pPr algn="l">
              <a:defRPr sz="1300"/>
            </a:lvl1pPr>
          </a:lstStyle>
          <a:p>
            <a:endParaRPr lang="en-US"/>
          </a:p>
        </p:txBody>
      </p:sp>
      <p:sp>
        <p:nvSpPr>
          <p:cNvPr id="3" name="Date Placeholder 2"/>
          <p:cNvSpPr>
            <a:spLocks noGrp="1"/>
          </p:cNvSpPr>
          <p:nvPr>
            <p:ph type="dt" sz="quarter" idx="1"/>
          </p:nvPr>
        </p:nvSpPr>
        <p:spPr>
          <a:xfrm>
            <a:off x="3860335" y="0"/>
            <a:ext cx="2953226" cy="497126"/>
          </a:xfrm>
          <a:prstGeom prst="rect">
            <a:avLst/>
          </a:prstGeom>
        </p:spPr>
        <p:txBody>
          <a:bodyPr vert="horz" lIns="95750" tIns="47875" rIns="95750" bIns="47875" rtlCol="0"/>
          <a:lstStyle>
            <a:lvl1pPr algn="r">
              <a:defRPr sz="1300"/>
            </a:lvl1pPr>
          </a:lstStyle>
          <a:p>
            <a:fld id="{16D403CA-29D4-4BE8-B0E2-1C3CB63E77ED}" type="datetimeFigureOut">
              <a:rPr lang="en-US" smtClean="0"/>
              <a:pPr/>
              <a:t>7/7/2025</a:t>
            </a:fld>
            <a:endParaRPr lang="en-US"/>
          </a:p>
        </p:txBody>
      </p:sp>
      <p:sp>
        <p:nvSpPr>
          <p:cNvPr id="4" name="Footer Placeholder 3"/>
          <p:cNvSpPr>
            <a:spLocks noGrp="1"/>
          </p:cNvSpPr>
          <p:nvPr>
            <p:ph type="ftr" sz="quarter" idx="2"/>
          </p:nvPr>
        </p:nvSpPr>
        <p:spPr>
          <a:xfrm>
            <a:off x="1" y="9443661"/>
            <a:ext cx="2953226" cy="497126"/>
          </a:xfrm>
          <a:prstGeom prst="rect">
            <a:avLst/>
          </a:prstGeom>
        </p:spPr>
        <p:txBody>
          <a:bodyPr vert="horz" lIns="95750" tIns="47875" rIns="95750" bIns="47875" rtlCol="0" anchor="b"/>
          <a:lstStyle>
            <a:lvl1pPr algn="l">
              <a:defRPr sz="1300"/>
            </a:lvl1pPr>
          </a:lstStyle>
          <a:p>
            <a:r>
              <a:rPr lang="en-US" smtClean="0"/>
              <a:t>Advanced Organizational Behavior Management</a:t>
            </a:r>
            <a:endParaRPr lang="en-US"/>
          </a:p>
        </p:txBody>
      </p:sp>
      <p:sp>
        <p:nvSpPr>
          <p:cNvPr id="5" name="Slide Number Placeholder 4"/>
          <p:cNvSpPr>
            <a:spLocks noGrp="1"/>
          </p:cNvSpPr>
          <p:nvPr>
            <p:ph type="sldNum" sz="quarter" idx="3"/>
          </p:nvPr>
        </p:nvSpPr>
        <p:spPr>
          <a:xfrm>
            <a:off x="3860335" y="9443661"/>
            <a:ext cx="2953226" cy="497126"/>
          </a:xfrm>
          <a:prstGeom prst="rect">
            <a:avLst/>
          </a:prstGeom>
        </p:spPr>
        <p:txBody>
          <a:bodyPr vert="horz" lIns="95750" tIns="47875" rIns="95750" bIns="47875" rtlCol="0" anchor="b"/>
          <a:lstStyle>
            <a:lvl1pPr algn="r">
              <a:defRPr sz="1300"/>
            </a:lvl1pPr>
          </a:lstStyle>
          <a:p>
            <a:fld id="{1B2666BE-F9D2-42ED-9998-18CAC1ADAF1C}" type="slidenum">
              <a:rPr lang="en-US" smtClean="0"/>
              <a:pPr/>
              <a:t>‹#›</a:t>
            </a:fld>
            <a:endParaRPr lang="en-US"/>
          </a:p>
        </p:txBody>
      </p:sp>
    </p:spTree>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53226" cy="497126"/>
          </a:xfrm>
          <a:prstGeom prst="rect">
            <a:avLst/>
          </a:prstGeom>
        </p:spPr>
        <p:txBody>
          <a:bodyPr vert="horz" lIns="95750" tIns="47875" rIns="95750" bIns="47875" rtlCol="0"/>
          <a:lstStyle>
            <a:lvl1pPr algn="l">
              <a:defRPr sz="1300"/>
            </a:lvl1pPr>
          </a:lstStyle>
          <a:p>
            <a:endParaRPr lang="en-US" dirty="0"/>
          </a:p>
        </p:txBody>
      </p:sp>
      <p:sp>
        <p:nvSpPr>
          <p:cNvPr id="3" name="Date Placeholder 2"/>
          <p:cNvSpPr>
            <a:spLocks noGrp="1"/>
          </p:cNvSpPr>
          <p:nvPr>
            <p:ph type="dt" idx="1"/>
          </p:nvPr>
        </p:nvSpPr>
        <p:spPr>
          <a:xfrm>
            <a:off x="3860335" y="0"/>
            <a:ext cx="2953226" cy="497126"/>
          </a:xfrm>
          <a:prstGeom prst="rect">
            <a:avLst/>
          </a:prstGeom>
        </p:spPr>
        <p:txBody>
          <a:bodyPr vert="horz" lIns="95750" tIns="47875" rIns="95750" bIns="47875" rtlCol="0"/>
          <a:lstStyle>
            <a:lvl1pPr algn="r">
              <a:defRPr sz="1300"/>
            </a:lvl1pPr>
          </a:lstStyle>
          <a:p>
            <a:fld id="{6ED1F80B-B35A-4851-B78A-E7B64C619F14}" type="datetimeFigureOut">
              <a:rPr lang="en-US" smtClean="0"/>
              <a:pPr/>
              <a:t>7/7/2025</a:t>
            </a:fld>
            <a:endParaRPr lang="en-US" dirty="0"/>
          </a:p>
        </p:txBody>
      </p:sp>
      <p:sp>
        <p:nvSpPr>
          <p:cNvPr id="4" name="Slide Image Placeholder 3"/>
          <p:cNvSpPr>
            <a:spLocks noGrp="1" noRot="1" noChangeAspect="1"/>
          </p:cNvSpPr>
          <p:nvPr>
            <p:ph type="sldImg" idx="2"/>
          </p:nvPr>
        </p:nvSpPr>
        <p:spPr>
          <a:xfrm>
            <a:off x="922338" y="744538"/>
            <a:ext cx="4970462" cy="3729037"/>
          </a:xfrm>
          <a:prstGeom prst="rect">
            <a:avLst/>
          </a:prstGeom>
          <a:noFill/>
          <a:ln w="12700">
            <a:solidFill>
              <a:prstClr val="black"/>
            </a:solidFill>
          </a:ln>
        </p:spPr>
        <p:txBody>
          <a:bodyPr vert="horz" lIns="95750" tIns="47875" rIns="95750" bIns="47875" rtlCol="0" anchor="ctr"/>
          <a:lstStyle/>
          <a:p>
            <a:endParaRPr lang="en-US" dirty="0"/>
          </a:p>
        </p:txBody>
      </p:sp>
      <p:sp>
        <p:nvSpPr>
          <p:cNvPr id="5" name="Notes Placeholder 4"/>
          <p:cNvSpPr>
            <a:spLocks noGrp="1"/>
          </p:cNvSpPr>
          <p:nvPr>
            <p:ph type="body" sz="quarter" idx="3"/>
          </p:nvPr>
        </p:nvSpPr>
        <p:spPr>
          <a:xfrm>
            <a:off x="681514" y="4722694"/>
            <a:ext cx="5452110" cy="4474131"/>
          </a:xfrm>
          <a:prstGeom prst="rect">
            <a:avLst/>
          </a:prstGeom>
        </p:spPr>
        <p:txBody>
          <a:bodyPr vert="horz" lIns="95750" tIns="47875" rIns="95750" bIns="4787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9443661"/>
            <a:ext cx="2953226" cy="497126"/>
          </a:xfrm>
          <a:prstGeom prst="rect">
            <a:avLst/>
          </a:prstGeom>
        </p:spPr>
        <p:txBody>
          <a:bodyPr vert="horz" lIns="95750" tIns="47875" rIns="95750" bIns="47875" rtlCol="0" anchor="b"/>
          <a:lstStyle>
            <a:lvl1pPr algn="l">
              <a:defRPr sz="1300"/>
            </a:lvl1pPr>
          </a:lstStyle>
          <a:p>
            <a:r>
              <a:rPr lang="en-US" smtClean="0"/>
              <a:t>Advanced Organizational Behavior Management</a:t>
            </a:r>
            <a:endParaRPr lang="en-US" dirty="0"/>
          </a:p>
        </p:txBody>
      </p:sp>
      <p:sp>
        <p:nvSpPr>
          <p:cNvPr id="7" name="Slide Number Placeholder 6"/>
          <p:cNvSpPr>
            <a:spLocks noGrp="1"/>
          </p:cNvSpPr>
          <p:nvPr>
            <p:ph type="sldNum" sz="quarter" idx="5"/>
          </p:nvPr>
        </p:nvSpPr>
        <p:spPr>
          <a:xfrm>
            <a:off x="3860335" y="9443661"/>
            <a:ext cx="2953226" cy="497126"/>
          </a:xfrm>
          <a:prstGeom prst="rect">
            <a:avLst/>
          </a:prstGeom>
        </p:spPr>
        <p:txBody>
          <a:bodyPr vert="horz" lIns="95750" tIns="47875" rIns="95750" bIns="47875" rtlCol="0" anchor="b"/>
          <a:lstStyle>
            <a:lvl1pPr algn="r">
              <a:defRPr sz="1300"/>
            </a:lvl1pPr>
          </a:lstStyle>
          <a:p>
            <a:fld id="{192CB0C1-932F-4416-BA6D-2CB26B8330A0}" type="slidenum">
              <a:rPr lang="en-US" smtClean="0"/>
              <a:pPr/>
              <a:t>‹#›</a:t>
            </a:fld>
            <a:endParaRPr lang="en-US" dirty="0"/>
          </a:p>
        </p:txBody>
      </p:sp>
    </p:spTree>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033328-0EA8-4527-8DEB-D7747D034871}" type="slidenum">
              <a:rPr lang="ar-SA"/>
              <a:pPr/>
              <a:t>14</a:t>
            </a:fld>
            <a:endParaRPr lang="en-US"/>
          </a:p>
        </p:txBody>
      </p:sp>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p:txBody>
          <a:bodyPr/>
          <a:lstStyle/>
          <a:p>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a:xfrm>
            <a:off x="931863" y="746125"/>
            <a:ext cx="4967287" cy="3725863"/>
          </a:xfrm>
          <a:ln/>
        </p:spPr>
      </p:sp>
      <p:sp>
        <p:nvSpPr>
          <p:cNvPr id="24579" name="Rectangle 3"/>
          <p:cNvSpPr>
            <a:spLocks noGrp="1" noChangeArrowheads="1"/>
          </p:cNvSpPr>
          <p:nvPr>
            <p:ph type="body" idx="1"/>
          </p:nvPr>
        </p:nvSpPr>
        <p:spPr>
          <a:xfrm>
            <a:off x="681514" y="4720969"/>
            <a:ext cx="5452110" cy="4475856"/>
          </a:xfrm>
          <a:noFill/>
          <a:ln/>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xfrm>
            <a:off x="931863" y="746125"/>
            <a:ext cx="4967287" cy="3725863"/>
          </a:xfrm>
          <a:ln/>
        </p:spPr>
      </p:sp>
      <p:sp>
        <p:nvSpPr>
          <p:cNvPr id="26627" name="Rectangle 3"/>
          <p:cNvSpPr>
            <a:spLocks noGrp="1" noChangeArrowheads="1"/>
          </p:cNvSpPr>
          <p:nvPr>
            <p:ph type="body" idx="1"/>
          </p:nvPr>
        </p:nvSpPr>
        <p:spPr>
          <a:xfrm>
            <a:off x="681514" y="4720969"/>
            <a:ext cx="5452110" cy="4475856"/>
          </a:xfrm>
          <a:noFill/>
          <a:ln/>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xfrm>
            <a:off x="931863" y="746125"/>
            <a:ext cx="4967287" cy="3725863"/>
          </a:xfrm>
          <a:ln/>
        </p:spPr>
      </p:sp>
      <p:sp>
        <p:nvSpPr>
          <p:cNvPr id="27651" name="Rectangle 3"/>
          <p:cNvSpPr>
            <a:spLocks noGrp="1" noChangeArrowheads="1"/>
          </p:cNvSpPr>
          <p:nvPr>
            <p:ph type="body" idx="1"/>
          </p:nvPr>
        </p:nvSpPr>
        <p:spPr>
          <a:xfrm>
            <a:off x="681514" y="4720969"/>
            <a:ext cx="5452110" cy="4475856"/>
          </a:xfrm>
          <a:noFill/>
          <a:ln/>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xfrm>
            <a:off x="931863" y="746125"/>
            <a:ext cx="4967287" cy="3725863"/>
          </a:xfrm>
          <a:ln/>
        </p:spPr>
      </p:sp>
      <p:sp>
        <p:nvSpPr>
          <p:cNvPr id="28675" name="Rectangle 3"/>
          <p:cNvSpPr>
            <a:spLocks noGrp="1" noChangeArrowheads="1"/>
          </p:cNvSpPr>
          <p:nvPr>
            <p:ph type="body" idx="1"/>
          </p:nvPr>
        </p:nvSpPr>
        <p:spPr>
          <a:xfrm>
            <a:off x="681514" y="4720969"/>
            <a:ext cx="5452110" cy="4475856"/>
          </a:xfrm>
          <a:noFill/>
          <a:ln/>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Varzeshkar  Ahmad.2010.Advanced Organizational Behavior Management</a:t>
            </a:r>
            <a:endParaRPr lang="en-US" dirty="0"/>
          </a:p>
        </p:txBody>
      </p:sp>
      <p:sp>
        <p:nvSpPr>
          <p:cNvPr id="5" name="Footer Placeholder 4"/>
          <p:cNvSpPr>
            <a:spLocks noGrp="1"/>
          </p:cNvSpPr>
          <p:nvPr>
            <p:ph type="ftr" sz="quarter" idx="11"/>
          </p:nvPr>
        </p:nvSpPr>
        <p:spPr/>
        <p:txBody>
          <a:bodyPr/>
          <a:lstStyle/>
          <a:p>
            <a:r>
              <a:rPr lang="en-US" smtClean="0"/>
              <a:t>Advanced Organizational Behavior Management Dr.Varzeshkar  Ahmad.2010</a:t>
            </a:r>
            <a:endParaRPr lang="en-US" dirty="0"/>
          </a:p>
        </p:txBody>
      </p:sp>
      <p:sp>
        <p:nvSpPr>
          <p:cNvPr id="6" name="Slide Number Placeholder 5"/>
          <p:cNvSpPr>
            <a:spLocks noGrp="1"/>
          </p:cNvSpPr>
          <p:nvPr>
            <p:ph type="sldNum" sz="quarter" idx="12"/>
          </p:nvPr>
        </p:nvSpPr>
        <p:spPr/>
        <p:txBody>
          <a:bodyPr/>
          <a:lstStyle/>
          <a:p>
            <a:fld id="{4CA5C652-3BDF-494A-A1E3-FF30C4F8C8CB}" type="slidenum">
              <a:rPr lang="en-US" smtClean="0"/>
              <a:pPr/>
              <a:t>‹#›</a:t>
            </a:fld>
            <a:endParaRPr lang="en-US" dirty="0"/>
          </a:p>
        </p:txBody>
      </p:sp>
    </p:spTree>
  </p:cSld>
  <p:clrMapOvr>
    <a:masterClrMapping/>
  </p:clrMapOvr>
  <p:transition spd="slow">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Varzeshkar  Ahmad.2010.Advanced Organizational Behavior Management</a:t>
            </a:r>
            <a:endParaRPr lang="en-US" dirty="0"/>
          </a:p>
        </p:txBody>
      </p:sp>
      <p:sp>
        <p:nvSpPr>
          <p:cNvPr id="5" name="Footer Placeholder 4"/>
          <p:cNvSpPr>
            <a:spLocks noGrp="1"/>
          </p:cNvSpPr>
          <p:nvPr>
            <p:ph type="ftr" sz="quarter" idx="11"/>
          </p:nvPr>
        </p:nvSpPr>
        <p:spPr/>
        <p:txBody>
          <a:bodyPr/>
          <a:lstStyle/>
          <a:p>
            <a:r>
              <a:rPr lang="en-US" smtClean="0"/>
              <a:t>Advanced Organizational Behavior Management Dr.Varzeshkar  Ahmad.2010</a:t>
            </a:r>
            <a:endParaRPr lang="en-US" dirty="0"/>
          </a:p>
        </p:txBody>
      </p:sp>
      <p:sp>
        <p:nvSpPr>
          <p:cNvPr id="6" name="Slide Number Placeholder 5"/>
          <p:cNvSpPr>
            <a:spLocks noGrp="1"/>
          </p:cNvSpPr>
          <p:nvPr>
            <p:ph type="sldNum" sz="quarter" idx="12"/>
          </p:nvPr>
        </p:nvSpPr>
        <p:spPr/>
        <p:txBody>
          <a:bodyPr/>
          <a:lstStyle/>
          <a:p>
            <a:fld id="{4CA5C652-3BDF-494A-A1E3-FF30C4F8C8CB}" type="slidenum">
              <a:rPr lang="en-US" smtClean="0"/>
              <a:pPr/>
              <a:t>‹#›</a:t>
            </a:fld>
            <a:endParaRPr lang="en-US" dirty="0"/>
          </a:p>
        </p:txBody>
      </p:sp>
    </p:spTree>
  </p:cSld>
  <p:clrMapOvr>
    <a:masterClrMapping/>
  </p:clrMapOvr>
  <p:transition spd="slow">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Varzeshkar  Ahmad.2010.Advanced Organizational Behavior Management</a:t>
            </a:r>
            <a:endParaRPr lang="en-US" dirty="0"/>
          </a:p>
        </p:txBody>
      </p:sp>
      <p:sp>
        <p:nvSpPr>
          <p:cNvPr id="5" name="Footer Placeholder 4"/>
          <p:cNvSpPr>
            <a:spLocks noGrp="1"/>
          </p:cNvSpPr>
          <p:nvPr>
            <p:ph type="ftr" sz="quarter" idx="11"/>
          </p:nvPr>
        </p:nvSpPr>
        <p:spPr/>
        <p:txBody>
          <a:bodyPr/>
          <a:lstStyle/>
          <a:p>
            <a:r>
              <a:rPr lang="en-US" smtClean="0"/>
              <a:t>Advanced Organizational Behavior Management Dr.Varzeshkar  Ahmad.2010</a:t>
            </a:r>
            <a:endParaRPr lang="en-US" dirty="0"/>
          </a:p>
        </p:txBody>
      </p:sp>
      <p:sp>
        <p:nvSpPr>
          <p:cNvPr id="6" name="Slide Number Placeholder 5"/>
          <p:cNvSpPr>
            <a:spLocks noGrp="1"/>
          </p:cNvSpPr>
          <p:nvPr>
            <p:ph type="sldNum" sz="quarter" idx="12"/>
          </p:nvPr>
        </p:nvSpPr>
        <p:spPr/>
        <p:txBody>
          <a:bodyPr/>
          <a:lstStyle/>
          <a:p>
            <a:fld id="{4CA5C652-3BDF-494A-A1E3-FF30C4F8C8CB}" type="slidenum">
              <a:rPr lang="en-US" smtClean="0"/>
              <a:pPr/>
              <a:t>‹#›</a:t>
            </a:fld>
            <a:endParaRPr lang="en-US" dirty="0"/>
          </a:p>
        </p:txBody>
      </p:sp>
    </p:spTree>
  </p:cSld>
  <p:clrMapOvr>
    <a:masterClrMapping/>
  </p:clrMapOvr>
  <p:transition spd="slow">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Varzeshkar  Ahmad.2010.Advanced Organizational Behavior Management</a:t>
            </a:r>
            <a:endParaRPr lang="en-US" dirty="0"/>
          </a:p>
        </p:txBody>
      </p:sp>
      <p:sp>
        <p:nvSpPr>
          <p:cNvPr id="5" name="Footer Placeholder 4"/>
          <p:cNvSpPr>
            <a:spLocks noGrp="1"/>
          </p:cNvSpPr>
          <p:nvPr>
            <p:ph type="ftr" sz="quarter" idx="11"/>
          </p:nvPr>
        </p:nvSpPr>
        <p:spPr/>
        <p:txBody>
          <a:bodyPr/>
          <a:lstStyle/>
          <a:p>
            <a:r>
              <a:rPr lang="en-US" smtClean="0"/>
              <a:t>Advanced Organizational Behavior Management Dr.Varzeshkar  Ahmad.2010</a:t>
            </a:r>
            <a:endParaRPr lang="en-US" dirty="0"/>
          </a:p>
        </p:txBody>
      </p:sp>
      <p:sp>
        <p:nvSpPr>
          <p:cNvPr id="6" name="Slide Number Placeholder 5"/>
          <p:cNvSpPr>
            <a:spLocks noGrp="1"/>
          </p:cNvSpPr>
          <p:nvPr>
            <p:ph type="sldNum" sz="quarter" idx="12"/>
          </p:nvPr>
        </p:nvSpPr>
        <p:spPr/>
        <p:txBody>
          <a:bodyPr/>
          <a:lstStyle/>
          <a:p>
            <a:fld id="{4CA5C652-3BDF-494A-A1E3-FF30C4F8C8CB}" type="slidenum">
              <a:rPr lang="en-US" smtClean="0"/>
              <a:pPr/>
              <a:t>‹#›</a:t>
            </a:fld>
            <a:endParaRPr lang="en-US" dirty="0"/>
          </a:p>
        </p:txBody>
      </p:sp>
    </p:spTree>
  </p:cSld>
  <p:clrMapOvr>
    <a:masterClrMapping/>
  </p:clrMapOvr>
  <p:transition spd="slow">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Varzeshkar  Ahmad.2010.Advanced Organizational Behavior Management</a:t>
            </a:r>
            <a:endParaRPr lang="en-US" dirty="0"/>
          </a:p>
        </p:txBody>
      </p:sp>
      <p:sp>
        <p:nvSpPr>
          <p:cNvPr id="5" name="Footer Placeholder 4"/>
          <p:cNvSpPr>
            <a:spLocks noGrp="1"/>
          </p:cNvSpPr>
          <p:nvPr>
            <p:ph type="ftr" sz="quarter" idx="11"/>
          </p:nvPr>
        </p:nvSpPr>
        <p:spPr/>
        <p:txBody>
          <a:bodyPr/>
          <a:lstStyle/>
          <a:p>
            <a:r>
              <a:rPr lang="en-US" smtClean="0"/>
              <a:t>Advanced Organizational Behavior Management Dr.Varzeshkar  Ahmad.2010</a:t>
            </a:r>
            <a:endParaRPr lang="en-US" dirty="0"/>
          </a:p>
        </p:txBody>
      </p:sp>
      <p:sp>
        <p:nvSpPr>
          <p:cNvPr id="6" name="Slide Number Placeholder 5"/>
          <p:cNvSpPr>
            <a:spLocks noGrp="1"/>
          </p:cNvSpPr>
          <p:nvPr>
            <p:ph type="sldNum" sz="quarter" idx="12"/>
          </p:nvPr>
        </p:nvSpPr>
        <p:spPr/>
        <p:txBody>
          <a:bodyPr/>
          <a:lstStyle/>
          <a:p>
            <a:fld id="{4CA5C652-3BDF-494A-A1E3-FF30C4F8C8CB}" type="slidenum">
              <a:rPr lang="en-US" smtClean="0"/>
              <a:pPr/>
              <a:t>‹#›</a:t>
            </a:fld>
            <a:endParaRPr lang="en-US" dirty="0"/>
          </a:p>
        </p:txBody>
      </p:sp>
    </p:spTree>
  </p:cSld>
  <p:clrMapOvr>
    <a:masterClrMapping/>
  </p:clrMapOvr>
  <p:transition spd="slow">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Varzeshkar  Ahmad.2010.Advanced Organizational Behavior Management</a:t>
            </a:r>
            <a:endParaRPr lang="en-US" dirty="0"/>
          </a:p>
        </p:txBody>
      </p:sp>
      <p:sp>
        <p:nvSpPr>
          <p:cNvPr id="6" name="Footer Placeholder 5"/>
          <p:cNvSpPr>
            <a:spLocks noGrp="1"/>
          </p:cNvSpPr>
          <p:nvPr>
            <p:ph type="ftr" sz="quarter" idx="11"/>
          </p:nvPr>
        </p:nvSpPr>
        <p:spPr/>
        <p:txBody>
          <a:bodyPr/>
          <a:lstStyle/>
          <a:p>
            <a:r>
              <a:rPr lang="en-US" smtClean="0"/>
              <a:t>Advanced Organizational Behavior Management Dr.Varzeshkar  Ahmad.2010</a:t>
            </a:r>
            <a:endParaRPr lang="en-US" dirty="0"/>
          </a:p>
        </p:txBody>
      </p:sp>
      <p:sp>
        <p:nvSpPr>
          <p:cNvPr id="7" name="Slide Number Placeholder 6"/>
          <p:cNvSpPr>
            <a:spLocks noGrp="1"/>
          </p:cNvSpPr>
          <p:nvPr>
            <p:ph type="sldNum" sz="quarter" idx="12"/>
          </p:nvPr>
        </p:nvSpPr>
        <p:spPr/>
        <p:txBody>
          <a:bodyPr/>
          <a:lstStyle/>
          <a:p>
            <a:fld id="{4CA5C652-3BDF-494A-A1E3-FF30C4F8C8CB}" type="slidenum">
              <a:rPr lang="en-US" smtClean="0"/>
              <a:pPr/>
              <a:t>‹#›</a:t>
            </a:fld>
            <a:endParaRPr lang="en-US" dirty="0"/>
          </a:p>
        </p:txBody>
      </p:sp>
    </p:spTree>
  </p:cSld>
  <p:clrMapOvr>
    <a:masterClrMapping/>
  </p:clrMapOvr>
  <p:transition spd="slow">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Varzeshkar  Ahmad.2010.Advanced Organizational Behavior Management</a:t>
            </a:r>
            <a:endParaRPr lang="en-US" dirty="0"/>
          </a:p>
        </p:txBody>
      </p:sp>
      <p:sp>
        <p:nvSpPr>
          <p:cNvPr id="8" name="Footer Placeholder 7"/>
          <p:cNvSpPr>
            <a:spLocks noGrp="1"/>
          </p:cNvSpPr>
          <p:nvPr>
            <p:ph type="ftr" sz="quarter" idx="11"/>
          </p:nvPr>
        </p:nvSpPr>
        <p:spPr/>
        <p:txBody>
          <a:bodyPr/>
          <a:lstStyle/>
          <a:p>
            <a:r>
              <a:rPr lang="en-US" smtClean="0"/>
              <a:t>Advanced Organizational Behavior Management Dr.Varzeshkar  Ahmad.2010</a:t>
            </a:r>
            <a:endParaRPr lang="en-US" dirty="0"/>
          </a:p>
        </p:txBody>
      </p:sp>
      <p:sp>
        <p:nvSpPr>
          <p:cNvPr id="9" name="Slide Number Placeholder 8"/>
          <p:cNvSpPr>
            <a:spLocks noGrp="1"/>
          </p:cNvSpPr>
          <p:nvPr>
            <p:ph type="sldNum" sz="quarter" idx="12"/>
          </p:nvPr>
        </p:nvSpPr>
        <p:spPr/>
        <p:txBody>
          <a:bodyPr/>
          <a:lstStyle/>
          <a:p>
            <a:fld id="{4CA5C652-3BDF-494A-A1E3-FF30C4F8C8CB}" type="slidenum">
              <a:rPr lang="en-US" smtClean="0"/>
              <a:pPr/>
              <a:t>‹#›</a:t>
            </a:fld>
            <a:endParaRPr lang="en-US" dirty="0"/>
          </a:p>
        </p:txBody>
      </p:sp>
    </p:spTree>
  </p:cSld>
  <p:clrMapOvr>
    <a:masterClrMapping/>
  </p:clrMapOvr>
  <p:transition spd="slow">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Varzeshkar  Ahmad.2010.Advanced Organizational Behavior Management</a:t>
            </a:r>
            <a:endParaRPr lang="en-US" dirty="0"/>
          </a:p>
        </p:txBody>
      </p:sp>
      <p:sp>
        <p:nvSpPr>
          <p:cNvPr id="4" name="Footer Placeholder 3"/>
          <p:cNvSpPr>
            <a:spLocks noGrp="1"/>
          </p:cNvSpPr>
          <p:nvPr>
            <p:ph type="ftr" sz="quarter" idx="11"/>
          </p:nvPr>
        </p:nvSpPr>
        <p:spPr/>
        <p:txBody>
          <a:bodyPr/>
          <a:lstStyle/>
          <a:p>
            <a:r>
              <a:rPr lang="en-US" smtClean="0"/>
              <a:t>Advanced Organizational Behavior Management Dr.Varzeshkar  Ahmad.2010</a:t>
            </a:r>
            <a:endParaRPr lang="en-US" dirty="0"/>
          </a:p>
        </p:txBody>
      </p:sp>
      <p:sp>
        <p:nvSpPr>
          <p:cNvPr id="5" name="Slide Number Placeholder 4"/>
          <p:cNvSpPr>
            <a:spLocks noGrp="1"/>
          </p:cNvSpPr>
          <p:nvPr>
            <p:ph type="sldNum" sz="quarter" idx="12"/>
          </p:nvPr>
        </p:nvSpPr>
        <p:spPr/>
        <p:txBody>
          <a:bodyPr/>
          <a:lstStyle/>
          <a:p>
            <a:fld id="{4CA5C652-3BDF-494A-A1E3-FF30C4F8C8CB}" type="slidenum">
              <a:rPr lang="en-US" smtClean="0"/>
              <a:pPr/>
              <a:t>‹#›</a:t>
            </a:fld>
            <a:endParaRPr lang="en-US" dirty="0"/>
          </a:p>
        </p:txBody>
      </p:sp>
    </p:spTree>
  </p:cSld>
  <p:clrMapOvr>
    <a:masterClrMapping/>
  </p:clrMapOvr>
  <p:transition spd="slow">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Varzeshkar  Ahmad.2010.Advanced Organizational Behavior Management</a:t>
            </a:r>
            <a:endParaRPr lang="en-US" dirty="0"/>
          </a:p>
        </p:txBody>
      </p:sp>
      <p:sp>
        <p:nvSpPr>
          <p:cNvPr id="3" name="Footer Placeholder 2"/>
          <p:cNvSpPr>
            <a:spLocks noGrp="1"/>
          </p:cNvSpPr>
          <p:nvPr>
            <p:ph type="ftr" sz="quarter" idx="11"/>
          </p:nvPr>
        </p:nvSpPr>
        <p:spPr/>
        <p:txBody>
          <a:bodyPr/>
          <a:lstStyle/>
          <a:p>
            <a:r>
              <a:rPr lang="en-US" smtClean="0"/>
              <a:t>Advanced Organizational Behavior Management Dr.Varzeshkar  Ahmad.2010</a:t>
            </a:r>
            <a:endParaRPr lang="en-US" dirty="0"/>
          </a:p>
        </p:txBody>
      </p:sp>
      <p:sp>
        <p:nvSpPr>
          <p:cNvPr id="4" name="Slide Number Placeholder 3"/>
          <p:cNvSpPr>
            <a:spLocks noGrp="1"/>
          </p:cNvSpPr>
          <p:nvPr>
            <p:ph type="sldNum" sz="quarter" idx="12"/>
          </p:nvPr>
        </p:nvSpPr>
        <p:spPr/>
        <p:txBody>
          <a:bodyPr/>
          <a:lstStyle/>
          <a:p>
            <a:fld id="{4CA5C652-3BDF-494A-A1E3-FF30C4F8C8CB}" type="slidenum">
              <a:rPr lang="en-US" smtClean="0"/>
              <a:pPr/>
              <a:t>‹#›</a:t>
            </a:fld>
            <a:endParaRPr lang="en-US" dirty="0"/>
          </a:p>
        </p:txBody>
      </p:sp>
    </p:spTree>
  </p:cSld>
  <p:clrMapOvr>
    <a:masterClrMapping/>
  </p:clrMapOvr>
  <p:transition spd="slow">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Varzeshkar  Ahmad.2010.Advanced Organizational Behavior Management</a:t>
            </a:r>
            <a:endParaRPr lang="en-US" dirty="0"/>
          </a:p>
        </p:txBody>
      </p:sp>
      <p:sp>
        <p:nvSpPr>
          <p:cNvPr id="6" name="Footer Placeholder 5"/>
          <p:cNvSpPr>
            <a:spLocks noGrp="1"/>
          </p:cNvSpPr>
          <p:nvPr>
            <p:ph type="ftr" sz="quarter" idx="11"/>
          </p:nvPr>
        </p:nvSpPr>
        <p:spPr/>
        <p:txBody>
          <a:bodyPr/>
          <a:lstStyle/>
          <a:p>
            <a:r>
              <a:rPr lang="en-US" smtClean="0"/>
              <a:t>Advanced Organizational Behavior Management Dr.Varzeshkar  Ahmad.2010</a:t>
            </a:r>
            <a:endParaRPr lang="en-US" dirty="0"/>
          </a:p>
        </p:txBody>
      </p:sp>
      <p:sp>
        <p:nvSpPr>
          <p:cNvPr id="7" name="Slide Number Placeholder 6"/>
          <p:cNvSpPr>
            <a:spLocks noGrp="1"/>
          </p:cNvSpPr>
          <p:nvPr>
            <p:ph type="sldNum" sz="quarter" idx="12"/>
          </p:nvPr>
        </p:nvSpPr>
        <p:spPr/>
        <p:txBody>
          <a:bodyPr/>
          <a:lstStyle/>
          <a:p>
            <a:fld id="{4CA5C652-3BDF-494A-A1E3-FF30C4F8C8CB}" type="slidenum">
              <a:rPr lang="en-US" smtClean="0"/>
              <a:pPr/>
              <a:t>‹#›</a:t>
            </a:fld>
            <a:endParaRPr lang="en-US" dirty="0"/>
          </a:p>
        </p:txBody>
      </p:sp>
    </p:spTree>
  </p:cSld>
  <p:clrMapOvr>
    <a:masterClrMapping/>
  </p:clrMapOvr>
  <p:transition spd="slow">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Varzeshkar  Ahmad.2010.Advanced Organizational Behavior Management</a:t>
            </a:r>
            <a:endParaRPr lang="en-US" dirty="0"/>
          </a:p>
        </p:txBody>
      </p:sp>
      <p:sp>
        <p:nvSpPr>
          <p:cNvPr id="6" name="Footer Placeholder 5"/>
          <p:cNvSpPr>
            <a:spLocks noGrp="1"/>
          </p:cNvSpPr>
          <p:nvPr>
            <p:ph type="ftr" sz="quarter" idx="11"/>
          </p:nvPr>
        </p:nvSpPr>
        <p:spPr/>
        <p:txBody>
          <a:bodyPr/>
          <a:lstStyle/>
          <a:p>
            <a:r>
              <a:rPr lang="en-US" smtClean="0"/>
              <a:t>Advanced Organizational Behavior Management Dr.Varzeshkar  Ahmad.2010</a:t>
            </a:r>
            <a:endParaRPr lang="en-US" dirty="0"/>
          </a:p>
        </p:txBody>
      </p:sp>
      <p:sp>
        <p:nvSpPr>
          <p:cNvPr id="7" name="Slide Number Placeholder 6"/>
          <p:cNvSpPr>
            <a:spLocks noGrp="1"/>
          </p:cNvSpPr>
          <p:nvPr>
            <p:ph type="sldNum" sz="quarter" idx="12"/>
          </p:nvPr>
        </p:nvSpPr>
        <p:spPr/>
        <p:txBody>
          <a:bodyPr/>
          <a:lstStyle/>
          <a:p>
            <a:fld id="{4CA5C652-3BDF-494A-A1E3-FF30C4F8C8CB}" type="slidenum">
              <a:rPr lang="en-US" smtClean="0"/>
              <a:pPr/>
              <a:t>‹#›</a:t>
            </a:fld>
            <a:endParaRPr lang="en-US" dirty="0"/>
          </a:p>
        </p:txBody>
      </p:sp>
    </p:spTree>
  </p:cSld>
  <p:clrMapOvr>
    <a:masterClrMapping/>
  </p:clrMapOvr>
  <p:transition spd="slow">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Varzeshkar  Ahmad.2010.Advanced Organizational Behavior Management</a:t>
            </a:r>
            <a:endParaRPr lang="en-US" dirty="0"/>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Advanced Organizational Behavior Management Dr.Varzeshkar  Ahmad.2010</a:t>
            </a:r>
            <a:endParaRPr lang="en-US" dirty="0"/>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A5C652-3BDF-494A-A1E3-FF30C4F8C8C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fade thruBlk="1"/>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wmf"/></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4.png"/><Relationship Id="rId5" Type="http://schemas.openxmlformats.org/officeDocument/2006/relationships/oleObject" Target="../embeddings/oleObject1.bin"/><Relationship Id="rId4" Type="http://schemas.openxmlformats.org/officeDocument/2006/relationships/slide" Target="slide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 Same Side Corner Rectangle 6"/>
          <p:cNvSpPr/>
          <p:nvPr/>
        </p:nvSpPr>
        <p:spPr>
          <a:xfrm>
            <a:off x="5500693" y="3071811"/>
            <a:ext cx="1357323" cy="357190"/>
          </a:xfrm>
          <a:prstGeom prst="round2SameRect">
            <a:avLst/>
          </a:prstGeom>
          <a:solidFill>
            <a:schemeClr val="accent5">
              <a:lumMod val="20000"/>
              <a:lumOff val="80000"/>
              <a:alpha val="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t>استاد :</a:t>
            </a:r>
            <a:endParaRPr lang="en-US" b="1" dirty="0"/>
          </a:p>
        </p:txBody>
      </p:sp>
      <p:sp>
        <p:nvSpPr>
          <p:cNvPr id="2" name="Title 1"/>
          <p:cNvSpPr>
            <a:spLocks noGrp="1"/>
          </p:cNvSpPr>
          <p:nvPr>
            <p:ph type="title"/>
          </p:nvPr>
        </p:nvSpPr>
        <p:spPr>
          <a:xfrm>
            <a:off x="71406" y="71414"/>
            <a:ext cx="8872543" cy="1143000"/>
          </a:xfrm>
          <a:effectLst/>
        </p:spPr>
        <p:txBody>
          <a:bodyPr>
            <a:noAutofit/>
          </a:bodyPr>
          <a:lstStyle/>
          <a:p>
            <a:pPr rtl="1">
              <a:lnSpc>
                <a:spcPct val="200000"/>
              </a:lnSpc>
            </a:pPr>
            <a:r>
              <a:rPr lang="fa-IR"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Pr>
              <a:t/>
            </a:r>
            <a:br>
              <a:rPr lang="fa-IR"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Pr>
            </a:br>
            <a:r>
              <a:rPr lang="fa-IR" sz="4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Pr>
              <a:t>مدیـریت رفـتار سـازمانی پیشرفته</a:t>
            </a:r>
            <a:br>
              <a:rPr lang="fa-IR" sz="4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Pr>
            </a:br>
            <a:r>
              <a:rPr lang="fa-IR" sz="2800" b="1" cap="all" dirty="0" smtClean="0">
                <a:ln w="9000" cmpd="sng">
                  <a:solidFill>
                    <a:schemeClr val="accent4">
                      <a:shade val="50000"/>
                      <a:satMod val="120000"/>
                    </a:schemeClr>
                  </a:solidFill>
                  <a:prstDash val="solid"/>
                </a:ln>
                <a:solidFill>
                  <a:srgbClr val="C00000"/>
                </a:solidFill>
                <a:effectLst/>
              </a:rPr>
              <a:t>12. </a:t>
            </a:r>
            <a:r>
              <a:rPr lang="fa-IR" sz="2800" b="1" cap="all" dirty="0" smtClean="0">
                <a:ln w="9000" cmpd="sng">
                  <a:solidFill>
                    <a:schemeClr val="accent4">
                      <a:shade val="50000"/>
                      <a:satMod val="120000"/>
                    </a:schemeClr>
                  </a:solidFill>
                  <a:prstDash val="solid"/>
                </a:ln>
                <a:solidFill>
                  <a:schemeClr val="tx1">
                    <a:lumMod val="90000"/>
                    <a:lumOff val="10000"/>
                  </a:schemeClr>
                </a:solidFill>
                <a:effectLst/>
              </a:rPr>
              <a:t>مدیریت فرهنگ سازمانی</a:t>
            </a:r>
            <a:endParaRPr lang="en-US" sz="4000" b="1" cap="all" dirty="0">
              <a:ln w="9000" cmpd="sng">
                <a:solidFill>
                  <a:schemeClr val="accent4">
                    <a:shade val="50000"/>
                    <a:satMod val="120000"/>
                  </a:schemeClr>
                </a:solidFill>
                <a:prstDash val="solid"/>
              </a:ln>
              <a:solidFill>
                <a:schemeClr val="tx1">
                  <a:lumMod val="90000"/>
                  <a:lumOff val="10000"/>
                </a:schemeClr>
              </a:solidFill>
              <a:effectLst/>
            </a:endParaRPr>
          </a:p>
        </p:txBody>
      </p:sp>
      <p:sp>
        <p:nvSpPr>
          <p:cNvPr id="6" name="Rounded Rectangle 5"/>
          <p:cNvSpPr/>
          <p:nvPr/>
        </p:nvSpPr>
        <p:spPr>
          <a:xfrm>
            <a:off x="2643174" y="3429000"/>
            <a:ext cx="4357719" cy="857256"/>
          </a:xfrm>
          <a:prstGeom prst="roundRect">
            <a:avLst/>
          </a:prstGeom>
          <a:solidFill>
            <a:schemeClr val="accent5">
              <a:lumMod val="20000"/>
              <a:lumOff val="80000"/>
              <a:alpha val="4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6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دکتر ابوتراب علیرضایی</a:t>
            </a:r>
            <a:endParaRPr lang="en-US" sz="36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11" name="Slide Number Placeholder 10"/>
          <p:cNvSpPr>
            <a:spLocks noGrp="1"/>
          </p:cNvSpPr>
          <p:nvPr>
            <p:ph type="sldNum" sz="quarter" idx="12"/>
          </p:nvPr>
        </p:nvSpPr>
        <p:spPr/>
        <p:txBody>
          <a:bodyPr/>
          <a:lstStyle/>
          <a:p>
            <a:fld id="{4CA5C652-3BDF-494A-A1E3-FF30C4F8C8CB}" type="slidenum">
              <a:rPr lang="en-US" smtClean="0"/>
              <a:pPr/>
              <a:t>1</a:t>
            </a:fld>
            <a:endParaRPr lang="en-US" dirty="0"/>
          </a:p>
        </p:txBody>
      </p:sp>
    </p:spTree>
  </p:cSld>
  <p:clrMapOvr>
    <a:masterClrMapping/>
  </p:clrMapOvr>
  <p:transition spd="slow">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CA5C652-3BDF-494A-A1E3-FF30C4F8C8CB}" type="slidenum">
              <a:rPr lang="en-US" smtClean="0"/>
              <a:pPr/>
              <a:t>10</a:t>
            </a:fld>
            <a:endParaRPr lang="en-US" dirty="0"/>
          </a:p>
        </p:txBody>
      </p:sp>
      <p:sp>
        <p:nvSpPr>
          <p:cNvPr id="3" name="Flowchart: Terminator 2"/>
          <p:cNvSpPr/>
          <p:nvPr/>
        </p:nvSpPr>
        <p:spPr>
          <a:xfrm>
            <a:off x="71406" y="142852"/>
            <a:ext cx="9001188" cy="500066"/>
          </a:xfrm>
          <a:prstGeom prst="flowChartTerminator">
            <a:avLst/>
          </a:prstGeom>
          <a:solidFill>
            <a:srgbClr val="FFFFFF"/>
          </a:solidFill>
          <a:ln>
            <a:solidFill>
              <a:srgbClr val="C00000"/>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2800" b="1" dirty="0" smtClean="0">
                <a:solidFill>
                  <a:srgbClr val="005020"/>
                </a:solidFill>
                <a:latin typeface="+mj-lt"/>
                <a:cs typeface="+mj-cs"/>
              </a:rPr>
              <a:t>نقش فرهنگ در سازمان</a:t>
            </a:r>
            <a:endParaRPr lang="en-US" sz="2800" b="1" dirty="0">
              <a:solidFill>
                <a:srgbClr val="006600"/>
              </a:solidFill>
              <a:latin typeface="+mj-lt"/>
            </a:endParaRPr>
          </a:p>
        </p:txBody>
      </p:sp>
      <p:graphicFrame>
        <p:nvGraphicFramePr>
          <p:cNvPr id="5" name="Diagram 4"/>
          <p:cNvGraphicFramePr/>
          <p:nvPr/>
        </p:nvGraphicFramePr>
        <p:xfrm>
          <a:off x="0" y="785794"/>
          <a:ext cx="9144000" cy="5357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CA5C652-3BDF-494A-A1E3-FF30C4F8C8CB}" type="slidenum">
              <a:rPr lang="en-US" smtClean="0"/>
              <a:pPr/>
              <a:t>11</a:t>
            </a:fld>
            <a:endParaRPr lang="en-US" dirty="0"/>
          </a:p>
        </p:txBody>
      </p:sp>
      <p:sp>
        <p:nvSpPr>
          <p:cNvPr id="3" name="Rounded Rectangle 2"/>
          <p:cNvSpPr/>
          <p:nvPr/>
        </p:nvSpPr>
        <p:spPr>
          <a:xfrm>
            <a:off x="7072330" y="2786058"/>
            <a:ext cx="1500198" cy="1571636"/>
          </a:xfrm>
          <a:prstGeom prst="roundRect">
            <a:avLst/>
          </a:prstGeom>
          <a:solidFill>
            <a:srgbClr val="EEE5FF"/>
          </a:solidFill>
          <a:ln>
            <a:solidFill>
              <a:schemeClr val="accent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tlCol="0" anchor="ctr"/>
          <a:lstStyle/>
          <a:p>
            <a:pPr algn="ctr">
              <a:lnSpc>
                <a:spcPct val="150000"/>
              </a:lnSpc>
            </a:pPr>
            <a:r>
              <a:rPr lang="fa-IR" sz="2000" b="1" dirty="0" smtClean="0">
                <a:cs typeface="B Nazanin" pitchFamily="2" charset="-78"/>
              </a:rPr>
              <a:t>فلسفه بنیانگذاران سازمان</a:t>
            </a:r>
            <a:endParaRPr lang="en-US" sz="2000" b="1" dirty="0">
              <a:cs typeface="B Nazanin" pitchFamily="2" charset="-78"/>
            </a:endParaRPr>
          </a:p>
        </p:txBody>
      </p:sp>
      <p:sp>
        <p:nvSpPr>
          <p:cNvPr id="4" name="Rounded Rectangle 3"/>
          <p:cNvSpPr/>
          <p:nvPr/>
        </p:nvSpPr>
        <p:spPr>
          <a:xfrm>
            <a:off x="5000628" y="2786058"/>
            <a:ext cx="1500198" cy="1571636"/>
          </a:xfrm>
          <a:prstGeom prst="roundRect">
            <a:avLst/>
          </a:prstGeom>
          <a:solidFill>
            <a:srgbClr val="E8FFD1"/>
          </a:solidFill>
          <a:ln>
            <a:solidFill>
              <a:schemeClr val="accent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tlCol="0" anchor="ctr"/>
          <a:lstStyle/>
          <a:p>
            <a:pPr algn="ctr">
              <a:lnSpc>
                <a:spcPct val="150000"/>
              </a:lnSpc>
            </a:pPr>
            <a:r>
              <a:rPr lang="fa-IR" sz="2000" b="1" dirty="0" smtClean="0">
                <a:cs typeface="B Nazanin" pitchFamily="2" charset="-78"/>
              </a:rPr>
              <a:t>شاخص های گزینش</a:t>
            </a:r>
            <a:endParaRPr lang="en-US" sz="2000" b="1" dirty="0">
              <a:cs typeface="B Nazanin" pitchFamily="2" charset="-78"/>
            </a:endParaRPr>
          </a:p>
        </p:txBody>
      </p:sp>
      <p:sp>
        <p:nvSpPr>
          <p:cNvPr id="5" name="Rounded Rectangle 4"/>
          <p:cNvSpPr/>
          <p:nvPr/>
        </p:nvSpPr>
        <p:spPr>
          <a:xfrm>
            <a:off x="2786050" y="1571612"/>
            <a:ext cx="1500198" cy="1571636"/>
          </a:xfrm>
          <a:prstGeom prst="roundRect">
            <a:avLst/>
          </a:prstGeom>
          <a:solidFill>
            <a:schemeClr val="accent4">
              <a:lumMod val="20000"/>
              <a:lumOff val="80000"/>
            </a:schemeClr>
          </a:solidFill>
          <a:ln>
            <a:solidFill>
              <a:schemeClr val="accent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tlCol="0" anchor="ctr"/>
          <a:lstStyle/>
          <a:p>
            <a:pPr algn="ctr">
              <a:lnSpc>
                <a:spcPct val="150000"/>
              </a:lnSpc>
            </a:pPr>
            <a:r>
              <a:rPr lang="fa-IR" sz="2000" b="1" dirty="0" smtClean="0">
                <a:cs typeface="B Nazanin" pitchFamily="2" charset="-78"/>
              </a:rPr>
              <a:t>مدیریت عالی سازمان</a:t>
            </a:r>
            <a:endParaRPr lang="en-US" sz="2000" b="1" dirty="0">
              <a:cs typeface="B Nazanin" pitchFamily="2" charset="-78"/>
            </a:endParaRPr>
          </a:p>
        </p:txBody>
      </p:sp>
      <p:sp>
        <p:nvSpPr>
          <p:cNvPr id="6" name="Rounded Rectangle 5"/>
          <p:cNvSpPr/>
          <p:nvPr/>
        </p:nvSpPr>
        <p:spPr>
          <a:xfrm>
            <a:off x="2786050" y="3929066"/>
            <a:ext cx="1500198" cy="1571636"/>
          </a:xfrm>
          <a:prstGeom prst="roundRect">
            <a:avLst/>
          </a:prstGeom>
          <a:solidFill>
            <a:schemeClr val="accent4">
              <a:lumMod val="20000"/>
              <a:lumOff val="80000"/>
            </a:schemeClr>
          </a:solidFill>
          <a:ln>
            <a:solidFill>
              <a:schemeClr val="accent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tlCol="0" anchor="ctr"/>
          <a:lstStyle/>
          <a:p>
            <a:pPr algn="ctr">
              <a:lnSpc>
                <a:spcPct val="150000"/>
              </a:lnSpc>
            </a:pPr>
            <a:r>
              <a:rPr lang="fa-IR" sz="2000" b="1" dirty="0" smtClean="0">
                <a:cs typeface="B Nazanin" pitchFamily="2" charset="-78"/>
              </a:rPr>
              <a:t>جامعه پذیری</a:t>
            </a:r>
            <a:endParaRPr lang="en-US" sz="2000" b="1" dirty="0">
              <a:cs typeface="B Nazanin" pitchFamily="2" charset="-78"/>
            </a:endParaRPr>
          </a:p>
        </p:txBody>
      </p:sp>
      <p:sp>
        <p:nvSpPr>
          <p:cNvPr id="7" name="Rounded Rectangle 6"/>
          <p:cNvSpPr/>
          <p:nvPr/>
        </p:nvSpPr>
        <p:spPr>
          <a:xfrm>
            <a:off x="642910" y="2786058"/>
            <a:ext cx="1500198" cy="1571636"/>
          </a:xfrm>
          <a:prstGeom prst="roundRect">
            <a:avLst/>
          </a:prstGeom>
          <a:solidFill>
            <a:srgbClr val="FFFFFF"/>
          </a:solidFill>
          <a:ln>
            <a:solidFill>
              <a:schemeClr val="accent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tlCol="0" anchor="ctr"/>
          <a:lstStyle/>
          <a:p>
            <a:pPr algn="ctr">
              <a:lnSpc>
                <a:spcPct val="150000"/>
              </a:lnSpc>
            </a:pPr>
            <a:r>
              <a:rPr lang="fa-IR" sz="2000" b="1" dirty="0" smtClean="0">
                <a:cs typeface="B Nazanin" pitchFamily="2" charset="-78"/>
              </a:rPr>
              <a:t>فرهنگ سازمان</a:t>
            </a:r>
            <a:endParaRPr lang="en-US" sz="2000" b="1" dirty="0">
              <a:cs typeface="B Nazanin" pitchFamily="2" charset="-78"/>
            </a:endParaRPr>
          </a:p>
        </p:txBody>
      </p:sp>
      <p:cxnSp>
        <p:nvCxnSpPr>
          <p:cNvPr id="9" name="Straight Arrow Connector 8"/>
          <p:cNvCxnSpPr>
            <a:stCxn id="3" idx="1"/>
            <a:endCxn id="4" idx="3"/>
          </p:cNvCxnSpPr>
          <p:nvPr/>
        </p:nvCxnSpPr>
        <p:spPr>
          <a:xfrm rot="10800000">
            <a:off x="6500826" y="3571876"/>
            <a:ext cx="571504" cy="1588"/>
          </a:xfrm>
          <a:prstGeom prst="straightConnector1">
            <a:avLst/>
          </a:prstGeom>
          <a:ln>
            <a:tailEnd type="stealth"/>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4" idx="1"/>
            <a:endCxn id="5" idx="3"/>
          </p:cNvCxnSpPr>
          <p:nvPr/>
        </p:nvCxnSpPr>
        <p:spPr>
          <a:xfrm rot="10800000">
            <a:off x="4286248" y="2357430"/>
            <a:ext cx="714380" cy="1214446"/>
          </a:xfrm>
          <a:prstGeom prst="straightConnector1">
            <a:avLst/>
          </a:prstGeom>
          <a:ln>
            <a:tailEnd type="stealth"/>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4" idx="1"/>
            <a:endCxn id="6" idx="3"/>
          </p:cNvCxnSpPr>
          <p:nvPr/>
        </p:nvCxnSpPr>
        <p:spPr>
          <a:xfrm rot="10800000" flipV="1">
            <a:off x="4286248" y="3571876"/>
            <a:ext cx="714380" cy="1143008"/>
          </a:xfrm>
          <a:prstGeom prst="straightConnector1">
            <a:avLst/>
          </a:prstGeom>
          <a:ln>
            <a:tailEnd type="stealth"/>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6" idx="1"/>
            <a:endCxn id="7" idx="3"/>
          </p:cNvCxnSpPr>
          <p:nvPr/>
        </p:nvCxnSpPr>
        <p:spPr>
          <a:xfrm rot="10800000">
            <a:off x="2143108" y="3571876"/>
            <a:ext cx="642942" cy="1143008"/>
          </a:xfrm>
          <a:prstGeom prst="straightConnector1">
            <a:avLst/>
          </a:prstGeom>
          <a:ln>
            <a:tailEnd type="stealth"/>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5" idx="1"/>
            <a:endCxn id="7" idx="3"/>
          </p:cNvCxnSpPr>
          <p:nvPr/>
        </p:nvCxnSpPr>
        <p:spPr>
          <a:xfrm rot="10800000" flipV="1">
            <a:off x="2143108" y="2357430"/>
            <a:ext cx="642942" cy="1214446"/>
          </a:xfrm>
          <a:prstGeom prst="straightConnector1">
            <a:avLst/>
          </a:prstGeom>
          <a:ln>
            <a:tailEnd type="stealth"/>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5" idx="2"/>
            <a:endCxn id="6" idx="0"/>
          </p:cNvCxnSpPr>
          <p:nvPr/>
        </p:nvCxnSpPr>
        <p:spPr>
          <a:xfrm rot="5400000">
            <a:off x="3143240" y="3536157"/>
            <a:ext cx="785818" cy="1588"/>
          </a:xfrm>
          <a:prstGeom prst="straightConnector1">
            <a:avLst/>
          </a:prstGeom>
          <a:ln>
            <a:tailEnd type="stealth"/>
          </a:ln>
        </p:spPr>
        <p:style>
          <a:lnRef idx="1">
            <a:schemeClr val="accent1"/>
          </a:lnRef>
          <a:fillRef idx="0">
            <a:schemeClr val="accent1"/>
          </a:fillRef>
          <a:effectRef idx="0">
            <a:schemeClr val="accent1"/>
          </a:effectRef>
          <a:fontRef idx="minor">
            <a:schemeClr val="tx1"/>
          </a:fontRef>
        </p:style>
      </p:cxnSp>
      <p:sp>
        <p:nvSpPr>
          <p:cNvPr id="28" name="Flowchart: Terminator 27"/>
          <p:cNvSpPr/>
          <p:nvPr/>
        </p:nvSpPr>
        <p:spPr>
          <a:xfrm>
            <a:off x="71406" y="142852"/>
            <a:ext cx="9001188" cy="500066"/>
          </a:xfrm>
          <a:prstGeom prst="flowChartTerminator">
            <a:avLst/>
          </a:prstGeom>
          <a:solidFill>
            <a:srgbClr val="FFFFFF"/>
          </a:solidFill>
          <a:ln>
            <a:solidFill>
              <a:srgbClr val="C00000"/>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2800" b="1" dirty="0" smtClean="0">
                <a:solidFill>
                  <a:srgbClr val="005020"/>
                </a:solidFill>
                <a:latin typeface="+mj-lt"/>
                <a:cs typeface="+mj-cs"/>
              </a:rPr>
              <a:t>شیوه ی شکل گیری فرهنگ سازمان</a:t>
            </a:r>
            <a:endParaRPr lang="en-US" sz="2800" b="1" dirty="0">
              <a:solidFill>
                <a:srgbClr val="006600"/>
              </a:solidFill>
              <a:latin typeface="+mj-lt"/>
            </a:endParaRPr>
          </a:p>
        </p:txBody>
      </p:sp>
    </p:spTree>
  </p:cSld>
  <p:clrMapOvr>
    <a:masterClrMapping/>
  </p:clrMapOvr>
  <p:transition spd="slow">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CA5C652-3BDF-494A-A1E3-FF30C4F8C8CB}" type="slidenum">
              <a:rPr lang="en-US" smtClean="0"/>
              <a:pPr/>
              <a:t>12</a:t>
            </a:fld>
            <a:endParaRPr lang="en-US" dirty="0"/>
          </a:p>
        </p:txBody>
      </p:sp>
      <p:sp>
        <p:nvSpPr>
          <p:cNvPr id="3" name="Flowchart: Terminator 2"/>
          <p:cNvSpPr/>
          <p:nvPr/>
        </p:nvSpPr>
        <p:spPr>
          <a:xfrm>
            <a:off x="71406" y="142852"/>
            <a:ext cx="9001188" cy="500066"/>
          </a:xfrm>
          <a:prstGeom prst="flowChartTerminator">
            <a:avLst/>
          </a:prstGeom>
          <a:solidFill>
            <a:srgbClr val="FFFFFF"/>
          </a:solidFill>
          <a:ln>
            <a:solidFill>
              <a:srgbClr val="C00000"/>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2800" b="1" dirty="0" smtClean="0">
                <a:solidFill>
                  <a:srgbClr val="005020"/>
                </a:solidFill>
                <a:latin typeface="+mj-lt"/>
                <a:cs typeface="+mj-cs"/>
              </a:rPr>
              <a:t>شیوه های آشنایی با فرهنگ سازمان</a:t>
            </a:r>
            <a:endParaRPr lang="en-US" sz="2800" b="1" dirty="0">
              <a:solidFill>
                <a:srgbClr val="006600"/>
              </a:solidFill>
              <a:latin typeface="+mj-lt"/>
            </a:endParaRPr>
          </a:p>
        </p:txBody>
      </p:sp>
      <p:graphicFrame>
        <p:nvGraphicFramePr>
          <p:cNvPr id="5" name="Diagram 4"/>
          <p:cNvGraphicFramePr/>
          <p:nvPr/>
        </p:nvGraphicFramePr>
        <p:xfrm>
          <a:off x="0" y="785794"/>
          <a:ext cx="9144000" cy="5357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CA5C652-3BDF-494A-A1E3-FF30C4F8C8CB}" type="slidenum">
              <a:rPr lang="en-US" smtClean="0"/>
              <a:pPr/>
              <a:t>13</a:t>
            </a:fld>
            <a:endParaRPr lang="en-US" dirty="0"/>
          </a:p>
        </p:txBody>
      </p:sp>
      <p:graphicFrame>
        <p:nvGraphicFramePr>
          <p:cNvPr id="3" name="Diagram 2"/>
          <p:cNvGraphicFramePr/>
          <p:nvPr/>
        </p:nvGraphicFramePr>
        <p:xfrm>
          <a:off x="142844" y="857232"/>
          <a:ext cx="8858312" cy="52149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lowchart: Terminator 3"/>
          <p:cNvSpPr/>
          <p:nvPr/>
        </p:nvSpPr>
        <p:spPr>
          <a:xfrm>
            <a:off x="71406" y="142852"/>
            <a:ext cx="9001188" cy="500066"/>
          </a:xfrm>
          <a:prstGeom prst="flowChartTerminator">
            <a:avLst/>
          </a:prstGeom>
          <a:solidFill>
            <a:srgbClr val="FFFFFF"/>
          </a:solidFill>
          <a:ln>
            <a:solidFill>
              <a:srgbClr val="C00000"/>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2800" b="1" dirty="0" smtClean="0">
                <a:solidFill>
                  <a:srgbClr val="005020"/>
                </a:solidFill>
                <a:latin typeface="+mj-lt"/>
                <a:cs typeface="+mj-cs"/>
              </a:rPr>
              <a:t>سطوح فرهنگ سازمانی</a:t>
            </a:r>
            <a:endParaRPr lang="en-US" sz="2800" b="1" dirty="0">
              <a:solidFill>
                <a:srgbClr val="006600"/>
              </a:solidFill>
              <a:latin typeface="+mj-lt"/>
            </a:endParaRPr>
          </a:p>
        </p:txBody>
      </p:sp>
      <p:sp>
        <p:nvSpPr>
          <p:cNvPr id="5" name="Rectangle 4"/>
          <p:cNvSpPr/>
          <p:nvPr/>
        </p:nvSpPr>
        <p:spPr>
          <a:xfrm>
            <a:off x="2285984" y="3280476"/>
            <a:ext cx="4500594" cy="1077218"/>
          </a:xfrm>
          <a:prstGeom prst="rect">
            <a:avLst/>
          </a:prstGeom>
        </p:spPr>
        <p:txBody>
          <a:bodyPr wrap="square">
            <a:spAutoFit/>
          </a:bodyPr>
          <a:lstStyle/>
          <a:p>
            <a:pPr algn="justLow" rtl="1"/>
            <a:r>
              <a:rPr lang="fa-IR" sz="1600" dirty="0" smtClean="0">
                <a:solidFill>
                  <a:schemeClr val="bg1"/>
                </a:solidFill>
                <a:cs typeface="B Nazanin" pitchFamily="2" charset="-78"/>
              </a:rPr>
              <a:t>ارزشهاي قراردادي بيانگر يك سري هنجارهاي بديهي و آشكار است كه از سوي سازمان ارائه مي شوند كه در سازمانهاي كوچك توسط بنيانگذار سازمان و در سازمانهاي بزرگ توسط تيم مديران ارشد وضع مي شوند و بر حسب اهميت نسبي طبقه بندي مي شوند . </a:t>
            </a:r>
            <a:endParaRPr lang="en-US" sz="1600" dirty="0">
              <a:solidFill>
                <a:schemeClr val="bg1"/>
              </a:solidFill>
              <a:cs typeface="B Nazanin" pitchFamily="2" charset="-78"/>
            </a:endParaRPr>
          </a:p>
        </p:txBody>
      </p:sp>
      <p:sp>
        <p:nvSpPr>
          <p:cNvPr id="8" name="Rectangle 7"/>
          <p:cNvSpPr/>
          <p:nvPr/>
        </p:nvSpPr>
        <p:spPr>
          <a:xfrm>
            <a:off x="928662" y="4871877"/>
            <a:ext cx="7215238" cy="1200329"/>
          </a:xfrm>
          <a:prstGeom prst="rect">
            <a:avLst/>
          </a:prstGeom>
        </p:spPr>
        <p:txBody>
          <a:bodyPr wrap="square">
            <a:spAutoFit/>
          </a:bodyPr>
          <a:lstStyle/>
          <a:p>
            <a:pPr algn="justLow" rtl="1">
              <a:lnSpc>
                <a:spcPct val="150000"/>
              </a:lnSpc>
            </a:pPr>
            <a:r>
              <a:rPr lang="fa-IR" sz="1600" dirty="0" smtClean="0">
                <a:solidFill>
                  <a:schemeClr val="bg1"/>
                </a:solidFill>
              </a:rPr>
              <a:t>كه غير قابل رؤيت هستند و نشان دهنده  كانون فرهنگ سازماني مي باشند . اين فرضيات متشكل از ارزشهاي سازماني هستند كه با گذشت زمان پذيرفته مي شوند و رفتار سازماني را هدايت مي كنند و در برابر تغيير بسيار مقاوم هستند .</a:t>
            </a:r>
            <a:endParaRPr lang="en-US" sz="1600" dirty="0">
              <a:solidFill>
                <a:schemeClr val="bg1"/>
              </a:solidFill>
              <a:cs typeface="B Nazanin" pitchFamily="2" charset="-78"/>
            </a:endParaRPr>
          </a:p>
        </p:txBody>
      </p:sp>
      <p:sp>
        <p:nvSpPr>
          <p:cNvPr id="9" name="Rectangle 8"/>
          <p:cNvSpPr/>
          <p:nvPr/>
        </p:nvSpPr>
        <p:spPr>
          <a:xfrm>
            <a:off x="5286380" y="797363"/>
            <a:ext cx="3786182" cy="1345753"/>
          </a:xfrm>
          <a:prstGeom prst="rect">
            <a:avLst/>
          </a:prstGeom>
        </p:spPr>
        <p:txBody>
          <a:bodyPr wrap="square">
            <a:spAutoFit/>
          </a:bodyPr>
          <a:lstStyle/>
          <a:p>
            <a:pPr algn="justLow" rtl="1">
              <a:lnSpc>
                <a:spcPct val="90000"/>
              </a:lnSpc>
            </a:pPr>
            <a:r>
              <a:rPr lang="fa-IR" dirty="0" smtClean="0">
                <a:solidFill>
                  <a:schemeClr val="bg1"/>
                </a:solidFill>
                <a:cs typeface="B Nazanin" pitchFamily="2" charset="-78"/>
              </a:rPr>
              <a:t>در سطح عينی تري از فرهنگ سازماني نمادهاي قابل مشاهده وجود دارند كه در واقع همان ظهور فيزيكي فرهنگ سازماني مي باشد عبارتند از : </a:t>
            </a:r>
          </a:p>
          <a:p>
            <a:pPr algn="justLow" rtl="1">
              <a:lnSpc>
                <a:spcPct val="90000"/>
              </a:lnSpc>
            </a:pPr>
            <a:r>
              <a:rPr lang="fa-IR" dirty="0" smtClean="0">
                <a:solidFill>
                  <a:schemeClr val="bg1"/>
                </a:solidFill>
                <a:cs typeface="B Nazanin" pitchFamily="2" charset="-78"/>
              </a:rPr>
              <a:t>عناوين شغلي ، نوع لباس پوشيدن ، پاداشها، آداب و رسوم ، دكوراسيون ، و ساير موارد مي باشد . </a:t>
            </a:r>
            <a:endParaRPr lang="en-US" dirty="0" smtClean="0">
              <a:solidFill>
                <a:schemeClr val="bg1"/>
              </a:solidFill>
              <a:cs typeface="B Nazanin" pitchFamily="2" charset="-78"/>
            </a:endParaRPr>
          </a:p>
        </p:txBody>
      </p:sp>
    </p:spTree>
  </p:cSld>
  <p:clrMapOvr>
    <a:masterClrMapping/>
  </p:clrMapOvr>
  <p:transition spd="slow">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AutoShape 45"/>
          <p:cNvSpPr>
            <a:spLocks noChangeArrowheads="1"/>
          </p:cNvSpPr>
          <p:nvPr/>
        </p:nvSpPr>
        <p:spPr bwMode="auto">
          <a:xfrm rot="7930407" flipV="1">
            <a:off x="5088496" y="5350858"/>
            <a:ext cx="967691" cy="189621"/>
          </a:xfrm>
          <a:prstGeom prst="lightningBolt">
            <a:avLst/>
          </a:prstGeom>
          <a:solidFill>
            <a:srgbClr val="800000"/>
          </a:solidFill>
          <a:ln w="9525">
            <a:solidFill>
              <a:srgbClr val="000000"/>
            </a:solidFill>
            <a:miter lim="800000"/>
            <a:headEnd/>
            <a:tailEnd/>
          </a:ln>
        </p:spPr>
        <p:txBody>
          <a:bodyPr/>
          <a:lstStyle/>
          <a:p>
            <a:endParaRPr lang="en-US"/>
          </a:p>
        </p:txBody>
      </p:sp>
      <p:sp>
        <p:nvSpPr>
          <p:cNvPr id="21" name="AutoShape 48"/>
          <p:cNvSpPr>
            <a:spLocks noChangeArrowheads="1"/>
          </p:cNvSpPr>
          <p:nvPr/>
        </p:nvSpPr>
        <p:spPr bwMode="auto">
          <a:xfrm rot="4589305">
            <a:off x="5035262" y="4947084"/>
            <a:ext cx="649929" cy="964360"/>
          </a:xfrm>
          <a:prstGeom prst="lightningBolt">
            <a:avLst/>
          </a:prstGeom>
          <a:solidFill>
            <a:srgbClr val="800000"/>
          </a:solidFill>
          <a:ln w="9525">
            <a:solidFill>
              <a:srgbClr val="000000"/>
            </a:solidFill>
            <a:miter lim="800000"/>
            <a:headEnd/>
            <a:tailEnd/>
          </a:ln>
        </p:spPr>
        <p:txBody>
          <a:bodyPr/>
          <a:lstStyle/>
          <a:p>
            <a:endParaRPr lang="en-US"/>
          </a:p>
        </p:txBody>
      </p:sp>
      <p:sp>
        <p:nvSpPr>
          <p:cNvPr id="5145" name="Rectangle 25"/>
          <p:cNvSpPr>
            <a:spLocks noChangeArrowheads="1"/>
          </p:cNvSpPr>
          <p:nvPr/>
        </p:nvSpPr>
        <p:spPr bwMode="auto">
          <a:xfrm>
            <a:off x="4495848" y="214290"/>
            <a:ext cx="2328858" cy="400110"/>
          </a:xfrm>
          <a:prstGeom prst="rect">
            <a:avLst/>
          </a:prstGeom>
          <a:noFill/>
          <a:ln w="12700" cap="sq">
            <a:noFill/>
            <a:miter lim="800000"/>
            <a:headEnd type="none" w="sm" len="sm"/>
            <a:tailEnd type="none" w="sm" len="sm"/>
          </a:ln>
          <a:effectLst/>
        </p:spPr>
        <p:txBody>
          <a:bodyPr wrap="square">
            <a:spAutoFit/>
          </a:bodyPr>
          <a:lstStyle/>
          <a:p>
            <a:pPr algn="ctr"/>
            <a:r>
              <a:rPr lang="ar-SA" sz="1800" b="1" dirty="0">
                <a:cs typeface="B Yagut" pitchFamily="2" charset="-78"/>
              </a:rPr>
              <a:t> </a:t>
            </a:r>
            <a:r>
              <a:rPr lang="ar-SA" b="1" dirty="0">
                <a:solidFill>
                  <a:srgbClr val="339933"/>
                </a:solidFill>
                <a:cs typeface="B Yagut" pitchFamily="2" charset="-78"/>
              </a:rPr>
              <a:t>گرايش ها يا طرز تلقي ها</a:t>
            </a:r>
            <a:r>
              <a:rPr lang="en-US" sz="2000" dirty="0">
                <a:solidFill>
                  <a:schemeClr val="bg2"/>
                </a:solidFill>
                <a:cs typeface="B Yagut" pitchFamily="2" charset="-78"/>
              </a:rPr>
              <a:t> </a:t>
            </a:r>
            <a:endParaRPr lang="en-US" sz="2000" dirty="0">
              <a:solidFill>
                <a:schemeClr val="bg2"/>
              </a:solidFill>
            </a:endParaRPr>
          </a:p>
        </p:txBody>
      </p:sp>
      <p:sp>
        <p:nvSpPr>
          <p:cNvPr id="5156" name="Rectangle 36"/>
          <p:cNvSpPr>
            <a:spLocks noChangeArrowheads="1"/>
          </p:cNvSpPr>
          <p:nvPr/>
        </p:nvSpPr>
        <p:spPr bwMode="auto">
          <a:xfrm>
            <a:off x="7429520" y="1142984"/>
            <a:ext cx="1066800" cy="457200"/>
          </a:xfrm>
          <a:prstGeom prst="rect">
            <a:avLst/>
          </a:prstGeom>
          <a:noFill/>
          <a:ln w="12700" cap="sq">
            <a:noFill/>
            <a:miter lim="800000"/>
            <a:headEnd type="none" w="sm" len="sm"/>
            <a:tailEnd type="none" w="sm" len="sm"/>
          </a:ln>
          <a:effectLst/>
        </p:spPr>
        <p:txBody>
          <a:bodyPr>
            <a:spAutoFit/>
          </a:bodyPr>
          <a:lstStyle/>
          <a:p>
            <a:r>
              <a:rPr lang="ar-SA" sz="1800" b="1">
                <a:solidFill>
                  <a:srgbClr val="339933"/>
                </a:solidFill>
                <a:cs typeface="B Yagut" pitchFamily="2" charset="-78"/>
              </a:rPr>
              <a:t> </a:t>
            </a:r>
            <a:r>
              <a:rPr lang="ar-SA" b="1">
                <a:solidFill>
                  <a:srgbClr val="339933"/>
                </a:solidFill>
                <a:cs typeface="B Yagut" pitchFamily="2" charset="-78"/>
              </a:rPr>
              <a:t>رفتارها</a:t>
            </a:r>
            <a:r>
              <a:rPr lang="en-US">
                <a:solidFill>
                  <a:schemeClr val="bg2"/>
                </a:solidFill>
              </a:rPr>
              <a:t> </a:t>
            </a:r>
          </a:p>
        </p:txBody>
      </p:sp>
      <p:sp>
        <p:nvSpPr>
          <p:cNvPr id="5157" name="Rectangle 37"/>
          <p:cNvSpPr>
            <a:spLocks noChangeArrowheads="1"/>
          </p:cNvSpPr>
          <p:nvPr/>
        </p:nvSpPr>
        <p:spPr bwMode="auto">
          <a:xfrm>
            <a:off x="3214678" y="1142984"/>
            <a:ext cx="914400" cy="457200"/>
          </a:xfrm>
          <a:prstGeom prst="rect">
            <a:avLst/>
          </a:prstGeom>
          <a:noFill/>
          <a:ln w="12700" cap="sq">
            <a:noFill/>
            <a:miter lim="800000"/>
            <a:headEnd type="none" w="sm" len="sm"/>
            <a:tailEnd type="none" w="sm" len="sm"/>
          </a:ln>
          <a:effectLst/>
        </p:spPr>
        <p:txBody>
          <a:bodyPr>
            <a:spAutoFit/>
          </a:bodyPr>
          <a:lstStyle/>
          <a:p>
            <a:r>
              <a:rPr lang="ar-SA" b="1" dirty="0">
                <a:solidFill>
                  <a:srgbClr val="339933"/>
                </a:solidFill>
                <a:cs typeface="B Yagut" pitchFamily="2" charset="-78"/>
              </a:rPr>
              <a:t>صفات</a:t>
            </a:r>
            <a:r>
              <a:rPr lang="en-US" sz="2000" dirty="0">
                <a:solidFill>
                  <a:schemeClr val="hlink"/>
                </a:solidFill>
              </a:rPr>
              <a:t> </a:t>
            </a:r>
          </a:p>
        </p:txBody>
      </p:sp>
      <p:sp>
        <p:nvSpPr>
          <p:cNvPr id="5165" name="AutoShape 45"/>
          <p:cNvSpPr>
            <a:spLocks noChangeArrowheads="1"/>
          </p:cNvSpPr>
          <p:nvPr/>
        </p:nvSpPr>
        <p:spPr bwMode="auto">
          <a:xfrm rot="6737031" flipV="1">
            <a:off x="5316682" y="5242393"/>
            <a:ext cx="533727" cy="430871"/>
          </a:xfrm>
          <a:prstGeom prst="lightningBolt">
            <a:avLst/>
          </a:prstGeom>
          <a:solidFill>
            <a:srgbClr val="800000"/>
          </a:solidFill>
          <a:ln w="9525">
            <a:solidFill>
              <a:srgbClr val="000000"/>
            </a:solidFill>
            <a:miter lim="800000"/>
            <a:headEnd/>
            <a:tailEnd/>
          </a:ln>
        </p:spPr>
        <p:txBody>
          <a:bodyPr/>
          <a:lstStyle/>
          <a:p>
            <a:endParaRPr lang="en-US"/>
          </a:p>
        </p:txBody>
      </p:sp>
      <p:sp>
        <p:nvSpPr>
          <p:cNvPr id="5166" name="AutoShape 46"/>
          <p:cNvSpPr>
            <a:spLocks noChangeArrowheads="1"/>
          </p:cNvSpPr>
          <p:nvPr/>
        </p:nvSpPr>
        <p:spPr bwMode="auto">
          <a:xfrm rot="4770906">
            <a:off x="4843466" y="4969524"/>
            <a:ext cx="340910" cy="891989"/>
          </a:xfrm>
          <a:prstGeom prst="lightningBolt">
            <a:avLst/>
          </a:prstGeom>
          <a:solidFill>
            <a:srgbClr val="800000"/>
          </a:solidFill>
          <a:ln w="9525">
            <a:solidFill>
              <a:srgbClr val="000000"/>
            </a:solidFill>
            <a:miter lim="800000"/>
            <a:headEnd/>
            <a:tailEnd/>
          </a:ln>
        </p:spPr>
        <p:txBody>
          <a:bodyPr/>
          <a:lstStyle/>
          <a:p>
            <a:endParaRPr lang="en-US"/>
          </a:p>
        </p:txBody>
      </p:sp>
      <p:sp>
        <p:nvSpPr>
          <p:cNvPr id="5167" name="AutoShape 47"/>
          <p:cNvSpPr>
            <a:spLocks noChangeArrowheads="1"/>
          </p:cNvSpPr>
          <p:nvPr/>
        </p:nvSpPr>
        <p:spPr bwMode="auto">
          <a:xfrm rot="5850224" flipV="1">
            <a:off x="6205865" y="4764922"/>
            <a:ext cx="417414" cy="1314663"/>
          </a:xfrm>
          <a:prstGeom prst="lightningBolt">
            <a:avLst/>
          </a:prstGeom>
          <a:solidFill>
            <a:srgbClr val="800000"/>
          </a:solidFill>
          <a:ln w="9525">
            <a:solidFill>
              <a:srgbClr val="000000"/>
            </a:solidFill>
            <a:miter lim="800000"/>
            <a:headEnd/>
            <a:tailEnd/>
          </a:ln>
        </p:spPr>
        <p:txBody>
          <a:bodyPr/>
          <a:lstStyle/>
          <a:p>
            <a:endParaRPr lang="en-US"/>
          </a:p>
        </p:txBody>
      </p:sp>
      <p:sp>
        <p:nvSpPr>
          <p:cNvPr id="5168" name="AutoShape 48"/>
          <p:cNvSpPr>
            <a:spLocks noChangeArrowheads="1"/>
          </p:cNvSpPr>
          <p:nvPr/>
        </p:nvSpPr>
        <p:spPr bwMode="auto">
          <a:xfrm rot="-37916539">
            <a:off x="4613601" y="4506719"/>
            <a:ext cx="160104" cy="1602155"/>
          </a:xfrm>
          <a:prstGeom prst="lightningBolt">
            <a:avLst/>
          </a:prstGeom>
          <a:solidFill>
            <a:srgbClr val="800000"/>
          </a:solidFill>
          <a:ln w="9525">
            <a:solidFill>
              <a:srgbClr val="000000"/>
            </a:solidFill>
            <a:miter lim="800000"/>
            <a:headEnd/>
            <a:tailEnd/>
          </a:ln>
        </p:spPr>
        <p:txBody>
          <a:bodyPr/>
          <a:lstStyle/>
          <a:p>
            <a:endParaRPr lang="en-US"/>
          </a:p>
        </p:txBody>
      </p:sp>
      <p:sp>
        <p:nvSpPr>
          <p:cNvPr id="5169" name="Rectangle 49"/>
          <p:cNvSpPr>
            <a:spLocks noChangeArrowheads="1"/>
          </p:cNvSpPr>
          <p:nvPr/>
        </p:nvSpPr>
        <p:spPr bwMode="auto">
          <a:xfrm>
            <a:off x="3824309" y="5814972"/>
            <a:ext cx="4357719" cy="400110"/>
          </a:xfrm>
          <a:prstGeom prst="rect">
            <a:avLst/>
          </a:prstGeom>
          <a:noFill/>
          <a:ln w="12700" cap="sq">
            <a:noFill/>
            <a:miter lim="800000"/>
            <a:headEnd type="none" w="sm" len="sm"/>
            <a:tailEnd type="none" w="sm" len="sm"/>
          </a:ln>
          <a:effectLst/>
        </p:spPr>
        <p:txBody>
          <a:bodyPr wrap="square">
            <a:spAutoFit/>
          </a:bodyPr>
          <a:lstStyle/>
          <a:p>
            <a:pPr algn="ctr" rtl="1"/>
            <a:r>
              <a:rPr lang="ar-SA" sz="1800" b="1" dirty="0">
                <a:solidFill>
                  <a:srgbClr val="C00000"/>
                </a:solidFill>
                <a:cs typeface="B Nazanin" pitchFamily="2" charset="-78"/>
              </a:rPr>
              <a:t>           </a:t>
            </a:r>
            <a:r>
              <a:rPr lang="ar-SA" sz="2000" b="1" dirty="0">
                <a:solidFill>
                  <a:srgbClr val="C00000"/>
                </a:solidFill>
                <a:cs typeface="B Nazanin" pitchFamily="2" charset="-78"/>
              </a:rPr>
              <a:t>مذهب     </a:t>
            </a:r>
            <a:r>
              <a:rPr lang="ar-SA" sz="2000" b="1" dirty="0" smtClean="0">
                <a:solidFill>
                  <a:srgbClr val="C00000"/>
                </a:solidFill>
                <a:cs typeface="B Nazanin" pitchFamily="2" charset="-78"/>
              </a:rPr>
              <a:t>     </a:t>
            </a:r>
            <a:r>
              <a:rPr lang="ar-SA" sz="2000" b="1" dirty="0">
                <a:solidFill>
                  <a:srgbClr val="C00000"/>
                </a:solidFill>
                <a:cs typeface="B Nazanin" pitchFamily="2" charset="-78"/>
              </a:rPr>
              <a:t>ادبيات      </a:t>
            </a:r>
            <a:r>
              <a:rPr lang="ar-SA" sz="2000" b="1" dirty="0" smtClean="0">
                <a:solidFill>
                  <a:srgbClr val="C00000"/>
                </a:solidFill>
                <a:cs typeface="B Nazanin" pitchFamily="2" charset="-78"/>
              </a:rPr>
              <a:t>   </a:t>
            </a:r>
            <a:r>
              <a:rPr lang="ar-SA" sz="2000" b="1" dirty="0">
                <a:solidFill>
                  <a:srgbClr val="C00000"/>
                </a:solidFill>
                <a:cs typeface="B Nazanin" pitchFamily="2" charset="-78"/>
              </a:rPr>
              <a:t>اساطير         هنر</a:t>
            </a:r>
            <a:r>
              <a:rPr lang="ar-SA" sz="1800" b="1" dirty="0">
                <a:solidFill>
                  <a:srgbClr val="C00000"/>
                </a:solidFill>
                <a:cs typeface="B Nazanin" pitchFamily="2" charset="-78"/>
              </a:rPr>
              <a:t>       </a:t>
            </a:r>
            <a:endParaRPr lang="ar-SA" b="1" dirty="0">
              <a:solidFill>
                <a:srgbClr val="C00000"/>
              </a:solidFill>
              <a:cs typeface="B Nazanin" pitchFamily="2" charset="-78"/>
            </a:endParaRPr>
          </a:p>
        </p:txBody>
      </p:sp>
      <p:sp>
        <p:nvSpPr>
          <p:cNvPr id="19" name="AutoShape 45"/>
          <p:cNvSpPr>
            <a:spLocks noChangeArrowheads="1"/>
          </p:cNvSpPr>
          <p:nvPr/>
        </p:nvSpPr>
        <p:spPr bwMode="auto">
          <a:xfrm rot="6737031" flipV="1">
            <a:off x="5518976" y="5153041"/>
            <a:ext cx="519047" cy="466697"/>
          </a:xfrm>
          <a:prstGeom prst="lightningBolt">
            <a:avLst/>
          </a:prstGeom>
          <a:solidFill>
            <a:srgbClr val="800000"/>
          </a:solidFill>
          <a:ln w="9525">
            <a:solidFill>
              <a:srgbClr val="000000"/>
            </a:solidFill>
            <a:miter lim="800000"/>
            <a:headEnd/>
            <a:tailEnd/>
          </a:ln>
        </p:spPr>
        <p:txBody>
          <a:bodyPr/>
          <a:lstStyle/>
          <a:p>
            <a:endParaRPr lang="en-US"/>
          </a:p>
        </p:txBody>
      </p:sp>
      <p:sp>
        <p:nvSpPr>
          <p:cNvPr id="20" name="AutoShape 48"/>
          <p:cNvSpPr>
            <a:spLocks noChangeArrowheads="1"/>
          </p:cNvSpPr>
          <p:nvPr/>
        </p:nvSpPr>
        <p:spPr bwMode="auto">
          <a:xfrm rot="4589305">
            <a:off x="4637248" y="4534659"/>
            <a:ext cx="409168" cy="1602155"/>
          </a:xfrm>
          <a:prstGeom prst="lightningBolt">
            <a:avLst/>
          </a:prstGeom>
          <a:solidFill>
            <a:srgbClr val="800000"/>
          </a:solidFill>
          <a:ln w="9525">
            <a:solidFill>
              <a:srgbClr val="000000"/>
            </a:solidFill>
            <a:miter lim="800000"/>
            <a:headEnd/>
            <a:tailEnd/>
          </a:ln>
        </p:spPr>
        <p:txBody>
          <a:bodyPr/>
          <a:lstStyle/>
          <a:p>
            <a:endParaRPr lang="en-US"/>
          </a:p>
        </p:txBody>
      </p:sp>
      <p:sp>
        <p:nvSpPr>
          <p:cNvPr id="22" name="AutoShape 47"/>
          <p:cNvSpPr>
            <a:spLocks noChangeArrowheads="1"/>
          </p:cNvSpPr>
          <p:nvPr/>
        </p:nvSpPr>
        <p:spPr bwMode="auto">
          <a:xfrm rot="5850224" flipV="1">
            <a:off x="6662535" y="4481069"/>
            <a:ext cx="289879" cy="1802263"/>
          </a:xfrm>
          <a:prstGeom prst="lightningBolt">
            <a:avLst/>
          </a:prstGeom>
          <a:solidFill>
            <a:srgbClr val="800000"/>
          </a:solidFill>
          <a:ln w="9525">
            <a:solidFill>
              <a:srgbClr val="000000"/>
            </a:solidFill>
            <a:miter lim="800000"/>
            <a:headEnd/>
            <a:tailEnd/>
          </a:ln>
        </p:spPr>
        <p:txBody>
          <a:bodyPr/>
          <a:lstStyle/>
          <a:p>
            <a:endParaRPr lang="en-US"/>
          </a:p>
        </p:txBody>
      </p:sp>
      <p:sp>
        <p:nvSpPr>
          <p:cNvPr id="23" name="AutoShape 47"/>
          <p:cNvSpPr>
            <a:spLocks noChangeArrowheads="1"/>
          </p:cNvSpPr>
          <p:nvPr/>
        </p:nvSpPr>
        <p:spPr bwMode="auto">
          <a:xfrm rot="6394276" flipV="1">
            <a:off x="5700011" y="5069034"/>
            <a:ext cx="463425" cy="659650"/>
          </a:xfrm>
          <a:prstGeom prst="lightningBolt">
            <a:avLst/>
          </a:prstGeom>
          <a:solidFill>
            <a:srgbClr val="800000"/>
          </a:solidFill>
          <a:ln w="9525">
            <a:solidFill>
              <a:srgbClr val="000000"/>
            </a:solidFill>
            <a:miter lim="800000"/>
            <a:headEnd/>
            <a:tailEnd/>
          </a:ln>
        </p:spPr>
        <p:txBody>
          <a:bodyPr/>
          <a:lstStyle/>
          <a:p>
            <a:endParaRPr lang="en-US"/>
          </a:p>
        </p:txBody>
      </p:sp>
      <p:pic>
        <p:nvPicPr>
          <p:cNvPr id="5144" name="Picture 24"/>
          <p:cNvPicPr>
            <a:picLocks noChangeAspect="1" noChangeArrowheads="1"/>
          </p:cNvPicPr>
          <p:nvPr/>
        </p:nvPicPr>
        <p:blipFill>
          <a:blip r:embed="rId4">
            <a:lum bright="22000" contrast="27000"/>
          </a:blip>
          <a:srcRect/>
          <a:stretch>
            <a:fillRect/>
          </a:stretch>
        </p:blipFill>
        <p:spPr bwMode="auto">
          <a:xfrm>
            <a:off x="2452718" y="571480"/>
            <a:ext cx="6172200" cy="4714868"/>
          </a:xfrm>
          <a:prstGeom prst="rect">
            <a:avLst/>
          </a:prstGeom>
          <a:noFill/>
        </p:spPr>
      </p:pic>
      <p:sp>
        <p:nvSpPr>
          <p:cNvPr id="26" name="Line Callout 2 (Border and Accent Bar) 25"/>
          <p:cNvSpPr/>
          <p:nvPr/>
        </p:nvSpPr>
        <p:spPr>
          <a:xfrm flipH="1">
            <a:off x="142844" y="4643446"/>
            <a:ext cx="2643206" cy="928694"/>
          </a:xfrm>
          <a:prstGeom prst="accentBorderCallout2">
            <a:avLst>
              <a:gd name="adj1" fmla="val 39185"/>
              <a:gd name="adj2" fmla="val -4182"/>
              <a:gd name="adj3" fmla="val 39185"/>
              <a:gd name="adj4" fmla="val -12087"/>
              <a:gd name="adj5" fmla="val 104140"/>
              <a:gd name="adj6" fmla="val -48135"/>
            </a:avLst>
          </a:prstGeom>
        </p:spPr>
        <p:style>
          <a:lnRef idx="1">
            <a:schemeClr val="accent6"/>
          </a:lnRef>
          <a:fillRef idx="2">
            <a:schemeClr val="accent6"/>
          </a:fillRef>
          <a:effectRef idx="1">
            <a:schemeClr val="accent6"/>
          </a:effectRef>
          <a:fontRef idx="minor">
            <a:schemeClr val="dk1"/>
          </a:fontRef>
        </p:style>
        <p:txBody>
          <a:bodyPr rtlCol="0" anchor="ctr"/>
          <a:lstStyle/>
          <a:p>
            <a:pPr algn="ctr" rtl="1" eaLnBrk="0" hangingPunct="0">
              <a:lnSpc>
                <a:spcPct val="150000"/>
              </a:lnSpc>
            </a:pPr>
            <a:r>
              <a:rPr lang="ar-SA" b="1" dirty="0" smtClean="0">
                <a:solidFill>
                  <a:srgbClr val="C00000"/>
                </a:solidFill>
                <a:latin typeface="Times New Roman (Arabic)" charset="-78"/>
              </a:rPr>
              <a:t>ريشه ها </a:t>
            </a:r>
            <a:r>
              <a:rPr lang="ar-SA" b="1" dirty="0" smtClean="0">
                <a:solidFill>
                  <a:schemeClr val="bg2"/>
                </a:solidFill>
                <a:latin typeface="Times New Roman (Arabic)" charset="-78"/>
              </a:rPr>
              <a:t>=</a:t>
            </a:r>
            <a:r>
              <a:rPr lang="fa-IR" b="1" dirty="0" smtClean="0">
                <a:solidFill>
                  <a:schemeClr val="bg2"/>
                </a:solidFill>
                <a:latin typeface="Times New Roman (Arabic)" charset="-78"/>
              </a:rPr>
              <a:t> فرضیات بنیادی</a:t>
            </a:r>
          </a:p>
          <a:p>
            <a:pPr algn="ctr" rtl="1" eaLnBrk="0" hangingPunct="0">
              <a:lnSpc>
                <a:spcPct val="150000"/>
              </a:lnSpc>
            </a:pPr>
            <a:r>
              <a:rPr lang="ar-SA" b="1" dirty="0" smtClean="0">
                <a:solidFill>
                  <a:schemeClr val="bg2"/>
                </a:solidFill>
                <a:latin typeface="Times New Roman (Arabic)" charset="-78"/>
              </a:rPr>
              <a:t> </a:t>
            </a:r>
            <a:r>
              <a:rPr lang="fa-IR" b="1" dirty="0" smtClean="0">
                <a:solidFill>
                  <a:schemeClr val="bg2"/>
                </a:solidFill>
                <a:latin typeface="Times New Roman (Arabic)" charset="-78"/>
              </a:rPr>
              <a:t>(</a:t>
            </a:r>
            <a:r>
              <a:rPr lang="ar-SA" b="1" dirty="0" smtClean="0">
                <a:solidFill>
                  <a:schemeClr val="bg2"/>
                </a:solidFill>
                <a:latin typeface="Times New Roman (Arabic)" charset="-78"/>
              </a:rPr>
              <a:t>منابع فرهنگ</a:t>
            </a:r>
            <a:r>
              <a:rPr lang="fa-IR" b="1" dirty="0" smtClean="0">
                <a:solidFill>
                  <a:schemeClr val="bg2"/>
                </a:solidFill>
                <a:latin typeface="Times New Roman (Arabic)" charset="-78"/>
              </a:rPr>
              <a:t>)</a:t>
            </a:r>
            <a:endParaRPr lang="en-US" b="1" dirty="0">
              <a:solidFill>
                <a:schemeClr val="bg2"/>
              </a:solidFill>
            </a:endParaRPr>
          </a:p>
        </p:txBody>
      </p:sp>
      <p:sp>
        <p:nvSpPr>
          <p:cNvPr id="5160" name="Rectangle 40"/>
          <p:cNvSpPr>
            <a:spLocks noChangeArrowheads="1"/>
          </p:cNvSpPr>
          <p:nvPr/>
        </p:nvSpPr>
        <p:spPr bwMode="auto">
          <a:xfrm>
            <a:off x="4410108" y="3243204"/>
            <a:ext cx="914400" cy="400110"/>
          </a:xfrm>
          <a:prstGeom prst="rect">
            <a:avLst/>
          </a:prstGeom>
          <a:noFill/>
          <a:ln w="12700" cap="sq">
            <a:noFill/>
            <a:miter lim="800000"/>
            <a:headEnd type="none" w="sm" len="sm"/>
            <a:tailEnd type="none" w="sm" len="sm"/>
          </a:ln>
          <a:effectLst/>
        </p:spPr>
        <p:txBody>
          <a:bodyPr>
            <a:spAutoFit/>
          </a:bodyPr>
          <a:lstStyle/>
          <a:p>
            <a:pPr algn="ctr"/>
            <a:r>
              <a:rPr lang="ar-SA" b="1" dirty="0">
                <a:solidFill>
                  <a:schemeClr val="accent5">
                    <a:lumMod val="50000"/>
                  </a:schemeClr>
                </a:solidFill>
                <a:cs typeface="B Nazanin" pitchFamily="2" charset="-78"/>
              </a:rPr>
              <a:t>مفاهيم</a:t>
            </a:r>
            <a:r>
              <a:rPr lang="en-US" sz="2000" dirty="0">
                <a:solidFill>
                  <a:schemeClr val="accent5">
                    <a:lumMod val="50000"/>
                  </a:schemeClr>
                </a:solidFill>
                <a:cs typeface="B Nazanin" pitchFamily="2" charset="-78"/>
              </a:rPr>
              <a:t> </a:t>
            </a:r>
          </a:p>
        </p:txBody>
      </p:sp>
      <p:sp>
        <p:nvSpPr>
          <p:cNvPr id="5161" name="Rectangle 41"/>
          <p:cNvSpPr>
            <a:spLocks noChangeArrowheads="1"/>
          </p:cNvSpPr>
          <p:nvPr/>
        </p:nvSpPr>
        <p:spPr bwMode="auto">
          <a:xfrm>
            <a:off x="5896012" y="2957452"/>
            <a:ext cx="914400" cy="400110"/>
          </a:xfrm>
          <a:prstGeom prst="rect">
            <a:avLst/>
          </a:prstGeom>
          <a:noFill/>
          <a:ln w="12700" cap="sq">
            <a:noFill/>
            <a:miter lim="800000"/>
            <a:headEnd type="none" w="sm" len="sm"/>
            <a:tailEnd type="none" w="sm" len="sm"/>
          </a:ln>
          <a:effectLst/>
        </p:spPr>
        <p:txBody>
          <a:bodyPr>
            <a:spAutoFit/>
          </a:bodyPr>
          <a:lstStyle/>
          <a:p>
            <a:pPr algn="ctr"/>
            <a:r>
              <a:rPr lang="ar-SA" b="1" dirty="0">
                <a:solidFill>
                  <a:schemeClr val="accent5">
                    <a:lumMod val="50000"/>
                  </a:schemeClr>
                </a:solidFill>
                <a:cs typeface="B Nazanin" pitchFamily="2" charset="-78"/>
              </a:rPr>
              <a:t>نهادها</a:t>
            </a:r>
            <a:r>
              <a:rPr lang="en-US" sz="2000" dirty="0">
                <a:solidFill>
                  <a:schemeClr val="accent5">
                    <a:lumMod val="50000"/>
                  </a:schemeClr>
                </a:solidFill>
                <a:cs typeface="B Nazanin" pitchFamily="2" charset="-78"/>
              </a:rPr>
              <a:t> </a:t>
            </a:r>
          </a:p>
        </p:txBody>
      </p:sp>
      <p:sp>
        <p:nvSpPr>
          <p:cNvPr id="5162" name="Rectangle 42"/>
          <p:cNvSpPr>
            <a:spLocks noChangeArrowheads="1"/>
          </p:cNvSpPr>
          <p:nvPr/>
        </p:nvSpPr>
        <p:spPr bwMode="auto">
          <a:xfrm>
            <a:off x="6034118" y="3471858"/>
            <a:ext cx="1219216" cy="400110"/>
          </a:xfrm>
          <a:prstGeom prst="rect">
            <a:avLst/>
          </a:prstGeom>
          <a:noFill/>
          <a:ln w="12700" cap="sq">
            <a:noFill/>
            <a:miter lim="800000"/>
            <a:headEnd type="none" w="sm" len="sm"/>
            <a:tailEnd type="none" w="sm" len="sm"/>
          </a:ln>
          <a:effectLst/>
        </p:spPr>
        <p:txBody>
          <a:bodyPr wrap="square">
            <a:spAutoFit/>
          </a:bodyPr>
          <a:lstStyle/>
          <a:p>
            <a:pPr algn="ctr"/>
            <a:r>
              <a:rPr lang="ar-SA" b="1" dirty="0">
                <a:solidFill>
                  <a:schemeClr val="accent5">
                    <a:lumMod val="50000"/>
                  </a:schemeClr>
                </a:solidFill>
                <a:cs typeface="B Nazanin" pitchFamily="2" charset="-78"/>
              </a:rPr>
              <a:t>خط مشي ها</a:t>
            </a:r>
            <a:r>
              <a:rPr lang="en-US" sz="2000" dirty="0">
                <a:solidFill>
                  <a:schemeClr val="accent5">
                    <a:lumMod val="50000"/>
                  </a:schemeClr>
                </a:solidFill>
                <a:cs typeface="B Nazanin" pitchFamily="2" charset="-78"/>
              </a:rPr>
              <a:t> </a:t>
            </a:r>
          </a:p>
        </p:txBody>
      </p:sp>
      <p:sp>
        <p:nvSpPr>
          <p:cNvPr id="5159" name="Text Box 39"/>
          <p:cNvSpPr txBox="1">
            <a:spLocks noChangeArrowheads="1"/>
          </p:cNvSpPr>
          <p:nvPr/>
        </p:nvSpPr>
        <p:spPr bwMode="auto">
          <a:xfrm>
            <a:off x="5324508" y="3776658"/>
            <a:ext cx="571504" cy="581036"/>
          </a:xfrm>
          <a:prstGeom prst="rect">
            <a:avLst/>
          </a:prstGeom>
          <a:solidFill>
            <a:schemeClr val="accent5">
              <a:lumMod val="20000"/>
              <a:lumOff val="80000"/>
              <a:alpha val="80000"/>
            </a:schemeClr>
          </a:solidFill>
          <a:ln w="9525">
            <a:noFill/>
            <a:miter lim="800000"/>
            <a:headEnd/>
            <a:tailEnd/>
          </a:ln>
        </p:spPr>
        <p:txBody>
          <a:bodyPr lIns="0" tIns="0" rIns="0" bIns="0"/>
          <a:lstStyle/>
          <a:p>
            <a:pPr algn="ctr" eaLnBrk="0" hangingPunct="0"/>
            <a:r>
              <a:rPr lang="ar-SA" sz="1200" b="1" dirty="0">
                <a:solidFill>
                  <a:schemeClr val="accent5">
                    <a:lumMod val="50000"/>
                  </a:schemeClr>
                </a:solidFill>
                <a:latin typeface="Times New Roman (Arabic)" charset="-78"/>
                <a:cs typeface="B Nazanin" pitchFamily="2" charset="-78"/>
              </a:rPr>
              <a:t>چارچوب انگاره ها و تصورات</a:t>
            </a:r>
            <a:endParaRPr lang="en-US" sz="1200" b="1" dirty="0">
              <a:solidFill>
                <a:schemeClr val="accent5">
                  <a:lumMod val="50000"/>
                </a:schemeClr>
              </a:solidFill>
              <a:cs typeface="B Nazanin" pitchFamily="2" charset="-78"/>
            </a:endParaRPr>
          </a:p>
        </p:txBody>
      </p:sp>
      <p:sp>
        <p:nvSpPr>
          <p:cNvPr id="5163" name="Rectangle 43"/>
          <p:cNvSpPr>
            <a:spLocks noChangeArrowheads="1"/>
          </p:cNvSpPr>
          <p:nvPr/>
        </p:nvSpPr>
        <p:spPr bwMode="auto">
          <a:xfrm>
            <a:off x="4195794" y="3786190"/>
            <a:ext cx="914400" cy="400110"/>
          </a:xfrm>
          <a:prstGeom prst="rect">
            <a:avLst/>
          </a:prstGeom>
          <a:noFill/>
          <a:ln w="12700" cap="sq">
            <a:noFill/>
            <a:miter lim="800000"/>
            <a:headEnd type="none" w="sm" len="sm"/>
            <a:tailEnd type="none" w="sm" len="sm"/>
          </a:ln>
          <a:effectLst/>
        </p:spPr>
        <p:txBody>
          <a:bodyPr>
            <a:spAutoFit/>
          </a:bodyPr>
          <a:lstStyle/>
          <a:p>
            <a:pPr algn="ctr"/>
            <a:r>
              <a:rPr lang="ar-SA" b="1" dirty="0">
                <a:solidFill>
                  <a:schemeClr val="accent5">
                    <a:lumMod val="50000"/>
                  </a:schemeClr>
                </a:solidFill>
                <a:cs typeface="B Nazanin" pitchFamily="2" charset="-78"/>
              </a:rPr>
              <a:t>فلسفه</a:t>
            </a:r>
            <a:r>
              <a:rPr lang="en-US" sz="2000" dirty="0">
                <a:solidFill>
                  <a:schemeClr val="accent5">
                    <a:lumMod val="50000"/>
                  </a:schemeClr>
                </a:solidFill>
                <a:cs typeface="B Nazanin" pitchFamily="2" charset="-78"/>
              </a:rPr>
              <a:t> </a:t>
            </a:r>
          </a:p>
        </p:txBody>
      </p:sp>
      <p:sp>
        <p:nvSpPr>
          <p:cNvPr id="28" name="Line Callout 2 (Border and Accent Bar) 27"/>
          <p:cNvSpPr/>
          <p:nvPr/>
        </p:nvSpPr>
        <p:spPr>
          <a:xfrm flipH="1">
            <a:off x="142844" y="3071810"/>
            <a:ext cx="2643206" cy="928694"/>
          </a:xfrm>
          <a:prstGeom prst="accentBorderCallout2">
            <a:avLst>
              <a:gd name="adj1" fmla="val 17820"/>
              <a:gd name="adj2" fmla="val -3609"/>
              <a:gd name="adj3" fmla="val 17821"/>
              <a:gd name="adj4" fmla="val -9669"/>
              <a:gd name="adj5" fmla="val 109713"/>
              <a:gd name="adj6" fmla="val -57762"/>
            </a:avLst>
          </a:prstGeom>
        </p:spPr>
        <p:style>
          <a:lnRef idx="1">
            <a:schemeClr val="accent6"/>
          </a:lnRef>
          <a:fillRef idx="2">
            <a:schemeClr val="accent6"/>
          </a:fillRef>
          <a:effectRef idx="1">
            <a:schemeClr val="accent6"/>
          </a:effectRef>
          <a:fontRef idx="minor">
            <a:schemeClr val="dk1"/>
          </a:fontRef>
        </p:style>
        <p:txBody>
          <a:bodyPr rtlCol="0" anchor="ctr"/>
          <a:lstStyle/>
          <a:p>
            <a:pPr algn="ctr" rtl="1" eaLnBrk="0" hangingPunct="0">
              <a:lnSpc>
                <a:spcPct val="150000"/>
              </a:lnSpc>
            </a:pPr>
            <a:r>
              <a:rPr lang="fa-IR" b="1" dirty="0" smtClean="0">
                <a:solidFill>
                  <a:srgbClr val="C00000"/>
                </a:solidFill>
                <a:latin typeface="Times New Roman (Arabic)" charset="-78"/>
              </a:rPr>
              <a:t>ساقه </a:t>
            </a:r>
            <a:r>
              <a:rPr lang="ar-SA" b="1" dirty="0" smtClean="0">
                <a:solidFill>
                  <a:schemeClr val="bg2"/>
                </a:solidFill>
                <a:latin typeface="Times New Roman (Arabic)" charset="-78"/>
              </a:rPr>
              <a:t>=</a:t>
            </a:r>
            <a:r>
              <a:rPr lang="fa-IR" b="1" dirty="0" smtClean="0">
                <a:solidFill>
                  <a:schemeClr val="bg2"/>
                </a:solidFill>
                <a:latin typeface="Times New Roman (Arabic)" charset="-78"/>
              </a:rPr>
              <a:t> ارزش های قراردادی</a:t>
            </a:r>
          </a:p>
          <a:p>
            <a:pPr algn="ctr" rtl="1" eaLnBrk="0" hangingPunct="0">
              <a:lnSpc>
                <a:spcPct val="150000"/>
              </a:lnSpc>
            </a:pPr>
            <a:r>
              <a:rPr lang="ar-SA" b="1" dirty="0" smtClean="0">
                <a:solidFill>
                  <a:schemeClr val="bg2"/>
                </a:solidFill>
                <a:latin typeface="Times New Roman (Arabic)" charset="-78"/>
              </a:rPr>
              <a:t> </a:t>
            </a:r>
            <a:r>
              <a:rPr lang="fa-IR" b="1" dirty="0" smtClean="0">
                <a:solidFill>
                  <a:schemeClr val="bg2"/>
                </a:solidFill>
                <a:latin typeface="Times New Roman (Arabic)" charset="-78"/>
              </a:rPr>
              <a:t>(ساختار فرهنگ)</a:t>
            </a:r>
            <a:endParaRPr lang="en-US" b="1" dirty="0">
              <a:solidFill>
                <a:schemeClr val="bg2"/>
              </a:solidFill>
            </a:endParaRPr>
          </a:p>
        </p:txBody>
      </p:sp>
      <p:sp>
        <p:nvSpPr>
          <p:cNvPr id="29" name="Line Callout 2 (Border and Accent Bar) 28"/>
          <p:cNvSpPr/>
          <p:nvPr/>
        </p:nvSpPr>
        <p:spPr>
          <a:xfrm flipH="1">
            <a:off x="142844" y="142852"/>
            <a:ext cx="2643206" cy="928694"/>
          </a:xfrm>
          <a:prstGeom prst="accentBorderCallout2">
            <a:avLst>
              <a:gd name="adj1" fmla="val 29896"/>
              <a:gd name="adj2" fmla="val -3935"/>
              <a:gd name="adj3" fmla="val 29897"/>
              <a:gd name="adj4" fmla="val -13259"/>
              <a:gd name="adj5" fmla="val 99496"/>
              <a:gd name="adj6" fmla="val -55575"/>
            </a:avLst>
          </a:prstGeom>
        </p:spPr>
        <p:style>
          <a:lnRef idx="1">
            <a:schemeClr val="accent6"/>
          </a:lnRef>
          <a:fillRef idx="2">
            <a:schemeClr val="accent6"/>
          </a:fillRef>
          <a:effectRef idx="1">
            <a:schemeClr val="accent6"/>
          </a:effectRef>
          <a:fontRef idx="minor">
            <a:schemeClr val="dk1"/>
          </a:fontRef>
        </p:style>
        <p:txBody>
          <a:bodyPr rtlCol="0" anchor="ctr"/>
          <a:lstStyle/>
          <a:p>
            <a:pPr algn="ctr" rtl="1" eaLnBrk="0" hangingPunct="0">
              <a:lnSpc>
                <a:spcPct val="150000"/>
              </a:lnSpc>
            </a:pPr>
            <a:r>
              <a:rPr lang="fa-IR" b="1" dirty="0" smtClean="0">
                <a:solidFill>
                  <a:srgbClr val="C00000"/>
                </a:solidFill>
                <a:latin typeface="Times New Roman (Arabic)" charset="-78"/>
              </a:rPr>
              <a:t>برگ ها </a:t>
            </a:r>
            <a:r>
              <a:rPr lang="ar-SA" b="1" dirty="0" smtClean="0">
                <a:solidFill>
                  <a:schemeClr val="bg2"/>
                </a:solidFill>
                <a:latin typeface="Times New Roman (Arabic)" charset="-78"/>
              </a:rPr>
              <a:t>=</a:t>
            </a:r>
            <a:r>
              <a:rPr lang="fa-IR" b="1" dirty="0" smtClean="0">
                <a:solidFill>
                  <a:schemeClr val="bg2"/>
                </a:solidFill>
                <a:latin typeface="Times New Roman (Arabic)" charset="-78"/>
              </a:rPr>
              <a:t> نمادهای قابل مشاهده</a:t>
            </a:r>
          </a:p>
          <a:p>
            <a:pPr algn="ctr" rtl="1" eaLnBrk="0" hangingPunct="0">
              <a:lnSpc>
                <a:spcPct val="150000"/>
              </a:lnSpc>
            </a:pPr>
            <a:r>
              <a:rPr lang="ar-SA" b="1" dirty="0" smtClean="0">
                <a:solidFill>
                  <a:schemeClr val="bg2"/>
                </a:solidFill>
                <a:latin typeface="Times New Roman (Arabic)" charset="-78"/>
              </a:rPr>
              <a:t> </a:t>
            </a:r>
            <a:r>
              <a:rPr lang="fa-IR" b="1" dirty="0" smtClean="0">
                <a:solidFill>
                  <a:schemeClr val="bg2"/>
                </a:solidFill>
                <a:latin typeface="Times New Roman (Arabic)" charset="-78"/>
              </a:rPr>
              <a:t>(جلوه های بیرونی فرهنگ)</a:t>
            </a:r>
            <a:endParaRPr lang="en-US" b="1" dirty="0">
              <a:solidFill>
                <a:schemeClr val="bg2"/>
              </a:solidFill>
            </a:endParaRPr>
          </a:p>
        </p:txBody>
      </p:sp>
    </p:spTree>
  </p:cSld>
  <p:clrMapOvr>
    <a:masterClrMapping/>
  </p:clrMapOvr>
  <p:transition>
    <p:checker/>
    <p:sndAc>
      <p:stSnd>
        <p:snd r:embed="rId3" name="projctor.wav"/>
      </p:stSnd>
    </p:sndAc>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CA5C652-3BDF-494A-A1E3-FF30C4F8C8CB}" type="slidenum">
              <a:rPr lang="en-US" smtClean="0"/>
              <a:pPr/>
              <a:t>15</a:t>
            </a:fld>
            <a:endParaRPr lang="en-US" dirty="0"/>
          </a:p>
        </p:txBody>
      </p:sp>
      <p:sp>
        <p:nvSpPr>
          <p:cNvPr id="3" name="Flowchart: Terminator 2"/>
          <p:cNvSpPr/>
          <p:nvPr/>
        </p:nvSpPr>
        <p:spPr>
          <a:xfrm>
            <a:off x="71406" y="142852"/>
            <a:ext cx="9001188" cy="500066"/>
          </a:xfrm>
          <a:prstGeom prst="flowChartTerminator">
            <a:avLst/>
          </a:prstGeom>
          <a:solidFill>
            <a:srgbClr val="FFFFFF"/>
          </a:solidFill>
          <a:ln>
            <a:solidFill>
              <a:srgbClr val="C00000"/>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2800" b="1" dirty="0" smtClean="0">
                <a:solidFill>
                  <a:srgbClr val="005020"/>
                </a:solidFill>
                <a:latin typeface="+mj-lt"/>
                <a:cs typeface="+mj-cs"/>
              </a:rPr>
              <a:t>لایه های فرهنگ</a:t>
            </a:r>
            <a:endParaRPr lang="en-US" sz="2800" b="1" dirty="0">
              <a:solidFill>
                <a:srgbClr val="006600"/>
              </a:solidFill>
              <a:latin typeface="+mj-lt"/>
            </a:endParaRPr>
          </a:p>
        </p:txBody>
      </p:sp>
      <p:graphicFrame>
        <p:nvGraphicFramePr>
          <p:cNvPr id="4" name="Diagram 3"/>
          <p:cNvGraphicFramePr/>
          <p:nvPr/>
        </p:nvGraphicFramePr>
        <p:xfrm>
          <a:off x="214282" y="1000108"/>
          <a:ext cx="8786874" cy="50006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CA5C652-3BDF-494A-A1E3-FF30C4F8C8CB}" type="slidenum">
              <a:rPr lang="en-US" smtClean="0"/>
              <a:pPr/>
              <a:t>16</a:t>
            </a:fld>
            <a:endParaRPr lang="en-US" dirty="0"/>
          </a:p>
        </p:txBody>
      </p:sp>
      <p:sp>
        <p:nvSpPr>
          <p:cNvPr id="3" name="Flowchart: Terminator 2"/>
          <p:cNvSpPr/>
          <p:nvPr/>
        </p:nvSpPr>
        <p:spPr>
          <a:xfrm>
            <a:off x="71406" y="142852"/>
            <a:ext cx="9001188" cy="500066"/>
          </a:xfrm>
          <a:prstGeom prst="flowChartTerminator">
            <a:avLst/>
          </a:prstGeom>
          <a:solidFill>
            <a:srgbClr val="FFFFFF"/>
          </a:solidFill>
          <a:ln>
            <a:solidFill>
              <a:srgbClr val="C00000"/>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2400" b="1" dirty="0" smtClean="0">
                <a:solidFill>
                  <a:srgbClr val="005020"/>
                </a:solidFill>
                <a:latin typeface="+mj-lt"/>
                <a:cs typeface="+mj-cs"/>
              </a:rPr>
              <a:t>مقوله های اصلی پدیده های آشکاری که در فرهنگ مرتبط هستند</a:t>
            </a:r>
            <a:endParaRPr lang="en-US" sz="2400" b="1" dirty="0">
              <a:solidFill>
                <a:srgbClr val="006600"/>
              </a:solidFill>
              <a:latin typeface="+mj-lt"/>
            </a:endParaRPr>
          </a:p>
        </p:txBody>
      </p:sp>
      <p:graphicFrame>
        <p:nvGraphicFramePr>
          <p:cNvPr id="4" name="Diagram 3"/>
          <p:cNvGraphicFramePr/>
          <p:nvPr/>
        </p:nvGraphicFramePr>
        <p:xfrm>
          <a:off x="71406" y="714356"/>
          <a:ext cx="8929750" cy="5357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CA5C652-3BDF-494A-A1E3-FF30C4F8C8CB}" type="slidenum">
              <a:rPr lang="en-US" smtClean="0"/>
              <a:pPr/>
              <a:t>17</a:t>
            </a:fld>
            <a:endParaRPr lang="en-US" dirty="0"/>
          </a:p>
        </p:txBody>
      </p:sp>
      <p:sp>
        <p:nvSpPr>
          <p:cNvPr id="3" name="Flowchart: Terminator 2"/>
          <p:cNvSpPr/>
          <p:nvPr/>
        </p:nvSpPr>
        <p:spPr>
          <a:xfrm>
            <a:off x="71406" y="142852"/>
            <a:ext cx="9001188" cy="500066"/>
          </a:xfrm>
          <a:prstGeom prst="flowChartTerminator">
            <a:avLst/>
          </a:prstGeom>
          <a:solidFill>
            <a:srgbClr val="FFFFFF"/>
          </a:solidFill>
          <a:ln>
            <a:solidFill>
              <a:srgbClr val="C00000"/>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2800" b="1" dirty="0" smtClean="0">
                <a:solidFill>
                  <a:srgbClr val="005020"/>
                </a:solidFill>
                <a:latin typeface="+mj-lt"/>
                <a:cs typeface="+mj-cs"/>
              </a:rPr>
              <a:t>عوامل تغییر فرهنگ سازمانی</a:t>
            </a:r>
            <a:endParaRPr lang="en-US" sz="2800" b="1" dirty="0">
              <a:solidFill>
                <a:srgbClr val="006600"/>
              </a:solidFill>
              <a:latin typeface="+mj-lt"/>
            </a:endParaRPr>
          </a:p>
        </p:txBody>
      </p:sp>
      <p:graphicFrame>
        <p:nvGraphicFramePr>
          <p:cNvPr id="29" name="Diagram 28"/>
          <p:cNvGraphicFramePr/>
          <p:nvPr/>
        </p:nvGraphicFramePr>
        <p:xfrm>
          <a:off x="142844" y="785794"/>
          <a:ext cx="8858312" cy="5357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CA5C652-3BDF-494A-A1E3-FF30C4F8C8CB}" type="slidenum">
              <a:rPr lang="en-US" smtClean="0"/>
              <a:pPr/>
              <a:t>18</a:t>
            </a:fld>
            <a:endParaRPr lang="en-US" dirty="0"/>
          </a:p>
        </p:txBody>
      </p:sp>
      <p:sp>
        <p:nvSpPr>
          <p:cNvPr id="3" name="Flowchart: Terminator 2"/>
          <p:cNvSpPr/>
          <p:nvPr/>
        </p:nvSpPr>
        <p:spPr>
          <a:xfrm>
            <a:off x="71406" y="142852"/>
            <a:ext cx="9001188" cy="500066"/>
          </a:xfrm>
          <a:prstGeom prst="flowChartTerminator">
            <a:avLst/>
          </a:prstGeom>
          <a:solidFill>
            <a:srgbClr val="FFFFFF"/>
          </a:solidFill>
          <a:ln>
            <a:solidFill>
              <a:srgbClr val="C00000"/>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2800" b="1" dirty="0" smtClean="0">
                <a:solidFill>
                  <a:srgbClr val="005020"/>
                </a:solidFill>
                <a:latin typeface="+mj-lt"/>
                <a:cs typeface="+mj-cs"/>
              </a:rPr>
              <a:t>عوامل تغییر فرهنگ سازمانی</a:t>
            </a:r>
            <a:endParaRPr lang="en-US" sz="2800" b="1" dirty="0">
              <a:solidFill>
                <a:srgbClr val="006600"/>
              </a:solidFill>
              <a:latin typeface="+mj-lt"/>
            </a:endParaRPr>
          </a:p>
        </p:txBody>
      </p:sp>
      <p:graphicFrame>
        <p:nvGraphicFramePr>
          <p:cNvPr id="29" name="Diagram 28"/>
          <p:cNvGraphicFramePr/>
          <p:nvPr/>
        </p:nvGraphicFramePr>
        <p:xfrm>
          <a:off x="214282" y="714356"/>
          <a:ext cx="8858312" cy="5357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CA5C652-3BDF-494A-A1E3-FF30C4F8C8CB}" type="slidenum">
              <a:rPr lang="en-US" smtClean="0"/>
              <a:pPr/>
              <a:t>19</a:t>
            </a:fld>
            <a:endParaRPr lang="en-US" dirty="0"/>
          </a:p>
        </p:txBody>
      </p:sp>
      <p:sp>
        <p:nvSpPr>
          <p:cNvPr id="3" name="Rectangle 2"/>
          <p:cNvSpPr/>
          <p:nvPr/>
        </p:nvSpPr>
        <p:spPr>
          <a:xfrm>
            <a:off x="214283" y="285728"/>
            <a:ext cx="8715436" cy="4524315"/>
          </a:xfrm>
          <a:prstGeom prst="rect">
            <a:avLst/>
          </a:prstGeom>
        </p:spPr>
        <p:txBody>
          <a:bodyPr wrap="square">
            <a:spAutoFit/>
          </a:bodyPr>
          <a:lstStyle/>
          <a:p>
            <a:pPr algn="ctr">
              <a:lnSpc>
                <a:spcPct val="200000"/>
              </a:lnSpc>
            </a:pPr>
            <a:r>
              <a:rPr lang="fa-IR" sz="7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rPr>
              <a:t>استراتژي‌هاي</a:t>
            </a:r>
          </a:p>
          <a:p>
            <a:pPr algn="ctr">
              <a:lnSpc>
                <a:spcPct val="200000"/>
              </a:lnSpc>
            </a:pPr>
            <a:r>
              <a:rPr lang="fa-IR" sz="7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rPr>
              <a:t> مديريت فرهنگ سازماني </a:t>
            </a:r>
            <a:endParaRPr lang="en-US" sz="7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ransition spd="slow">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Untitled-1 copy.png"/>
          <p:cNvPicPr>
            <a:picLocks noGrp="1" noChangeAspect="1"/>
          </p:cNvPicPr>
          <p:nvPr>
            <p:ph idx="1"/>
          </p:nvPr>
        </p:nvPicPr>
        <p:blipFill>
          <a:blip r:embed="rId2" cstate="print"/>
          <a:stretch>
            <a:fillRect/>
          </a:stretch>
        </p:blipFill>
        <p:spPr>
          <a:xfrm>
            <a:off x="1629935" y="1"/>
            <a:ext cx="5585272" cy="5643578"/>
          </a:xfrm>
          <a:prstGeom prst="roundRect">
            <a:avLst>
              <a:gd name="adj" fmla="val 16667"/>
            </a:avLst>
          </a:prstGeom>
          <a:ln>
            <a:noFill/>
          </a:ln>
          <a:effectLst>
            <a:glow rad="63500">
              <a:schemeClr val="accent5">
                <a:satMod val="175000"/>
                <a:alpha val="40000"/>
              </a:schemeClr>
            </a:glow>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5" name="Slide Number Placeholder 4"/>
          <p:cNvSpPr>
            <a:spLocks noGrp="1"/>
          </p:cNvSpPr>
          <p:nvPr>
            <p:ph type="sldNum" sz="quarter" idx="12"/>
          </p:nvPr>
        </p:nvSpPr>
        <p:spPr/>
        <p:txBody>
          <a:bodyPr/>
          <a:lstStyle/>
          <a:p>
            <a:fld id="{4CA5C652-3BDF-494A-A1E3-FF30C4F8C8CB}" type="slidenum">
              <a:rPr lang="en-US" smtClean="0"/>
              <a:pPr/>
              <a:t>2</a:t>
            </a:fld>
            <a:endParaRPr lang="en-US" dirty="0"/>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0292" name="Group 4"/>
          <p:cNvGraphicFramePr>
            <a:graphicFrameLocks noGrp="1"/>
          </p:cNvGraphicFramePr>
          <p:nvPr/>
        </p:nvGraphicFramePr>
        <p:xfrm>
          <a:off x="214283" y="785794"/>
          <a:ext cx="8643997" cy="5286411"/>
        </p:xfrm>
        <a:graphic>
          <a:graphicData uri="http://schemas.openxmlformats.org/drawingml/2006/table">
            <a:tbl>
              <a:tblPr rtl="1"/>
              <a:tblGrid>
                <a:gridCol w="3840880">
                  <a:extLst>
                    <a:ext uri="{9D8B030D-6E8A-4147-A177-3AD203B41FA5}">
                      <a16:colId xmlns:a16="http://schemas.microsoft.com/office/drawing/2014/main" val="20000"/>
                    </a:ext>
                  </a:extLst>
                </a:gridCol>
                <a:gridCol w="3529096">
                  <a:extLst>
                    <a:ext uri="{9D8B030D-6E8A-4147-A177-3AD203B41FA5}">
                      <a16:colId xmlns:a16="http://schemas.microsoft.com/office/drawing/2014/main" val="20001"/>
                    </a:ext>
                  </a:extLst>
                </a:gridCol>
                <a:gridCol w="1274021">
                  <a:extLst>
                    <a:ext uri="{9D8B030D-6E8A-4147-A177-3AD203B41FA5}">
                      <a16:colId xmlns:a16="http://schemas.microsoft.com/office/drawing/2014/main" val="20002"/>
                    </a:ext>
                  </a:extLst>
                </a:gridCol>
              </a:tblGrid>
              <a:tr h="2582981">
                <a:tc>
                  <a:txBody>
                    <a:bodyPr/>
                    <a:lstStyle/>
                    <a:p>
                      <a:pPr marL="0" marR="0" lvl="0" indent="0" algn="ctr" defTabSz="914400" rtl="0" eaLnBrk="0" fontAlgn="base" latinLnBrk="0" hangingPunct="0">
                        <a:lnSpc>
                          <a:spcPct val="120000"/>
                        </a:lnSpc>
                        <a:spcBef>
                          <a:spcPct val="20000"/>
                        </a:spcBef>
                        <a:spcAft>
                          <a:spcPct val="0"/>
                        </a:spcAft>
                        <a:buClrTx/>
                        <a:buSzTx/>
                        <a:buFontTx/>
                        <a:buNone/>
                        <a:tabLst/>
                      </a:pPr>
                      <a:r>
                        <a:rPr kumimoji="0" lang="fa-IR" sz="3200" b="1" i="0" u="none" strike="noStrike" cap="none" normalizeH="0" baseline="0" dirty="0" smtClean="0">
                          <a:ln>
                            <a:noFill/>
                          </a:ln>
                          <a:solidFill>
                            <a:srgbClr val="660033"/>
                          </a:solidFill>
                          <a:effectLst/>
                          <a:latin typeface="Times New Roman" pitchFamily="18" charset="0"/>
                          <a:cs typeface="B Nazanin" pitchFamily="2" charset="-78"/>
                        </a:rPr>
                        <a:t>وظيفه</a:t>
                      </a: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DFBDB"/>
                    </a:solidFill>
                  </a:tcPr>
                </a:tc>
                <a:tc>
                  <a:txBody>
                    <a:bodyPr/>
                    <a:lstStyle/>
                    <a:p>
                      <a:pPr marL="0" marR="0" lvl="0" indent="0" algn="ctr" defTabSz="914400" rtl="0" eaLnBrk="0" fontAlgn="base" latinLnBrk="0" hangingPunct="0">
                        <a:lnSpc>
                          <a:spcPct val="120000"/>
                        </a:lnSpc>
                        <a:spcBef>
                          <a:spcPct val="20000"/>
                        </a:spcBef>
                        <a:spcAft>
                          <a:spcPct val="0"/>
                        </a:spcAft>
                        <a:buClrTx/>
                        <a:buSzTx/>
                        <a:buFontTx/>
                        <a:buNone/>
                        <a:tabLst/>
                      </a:pPr>
                      <a:r>
                        <a:rPr kumimoji="0" lang="fa-IR" sz="3200" b="1" i="0" u="none" strike="noStrike" cap="none" normalizeH="0" baseline="0" dirty="0" smtClean="0">
                          <a:ln>
                            <a:noFill/>
                          </a:ln>
                          <a:solidFill>
                            <a:srgbClr val="660033"/>
                          </a:solidFill>
                          <a:effectLst/>
                          <a:latin typeface="Times New Roman" pitchFamily="18" charset="0"/>
                          <a:cs typeface="B Nazanin" pitchFamily="2" charset="-78"/>
                        </a:rPr>
                        <a:t>شخصي</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DFBDB"/>
                    </a:solidFill>
                  </a:tcPr>
                </a:tc>
                <a:tc rowSpan="2">
                  <a:txBody>
                    <a:bodyPr/>
                    <a:lstStyle/>
                    <a:p>
                      <a:pPr marL="0" marR="0" lvl="0" indent="0" algn="ctr" defTabSz="914400" rtl="0" eaLnBrk="0" fontAlgn="base" latinLnBrk="0" hangingPunct="0">
                        <a:lnSpc>
                          <a:spcPct val="90000"/>
                        </a:lnSpc>
                        <a:spcBef>
                          <a:spcPct val="20000"/>
                        </a:spcBef>
                        <a:spcAft>
                          <a:spcPct val="0"/>
                        </a:spcAft>
                        <a:buClrTx/>
                        <a:buSzTx/>
                        <a:buFontTx/>
                        <a:buNone/>
                        <a:tabLst/>
                      </a:pPr>
                      <a:r>
                        <a:rPr kumimoji="0" lang="fa-IR" sz="1600" b="1" i="0" u="none" strike="noStrike" cap="none" normalizeH="0" baseline="0" dirty="0" smtClean="0">
                          <a:ln>
                            <a:noFill/>
                          </a:ln>
                          <a:solidFill>
                            <a:srgbClr val="C00000"/>
                          </a:solidFill>
                          <a:effectLst/>
                          <a:latin typeface="Times New Roman" pitchFamily="18" charset="0"/>
                          <a:cs typeface="B Titr" pitchFamily="2" charset="-78"/>
                        </a:rPr>
                        <a:t>انعطاف پذيري</a:t>
                      </a:r>
                    </a:p>
                    <a:p>
                      <a:pPr marL="0" marR="0" lvl="0" indent="0" algn="ctr" defTabSz="914400" rtl="0" eaLnBrk="0" fontAlgn="base" latinLnBrk="0" hangingPunct="0">
                        <a:lnSpc>
                          <a:spcPct val="90000"/>
                        </a:lnSpc>
                        <a:spcBef>
                          <a:spcPct val="20000"/>
                        </a:spcBef>
                        <a:spcAft>
                          <a:spcPct val="0"/>
                        </a:spcAft>
                        <a:buClrTx/>
                        <a:buSzTx/>
                        <a:buFontTx/>
                        <a:buNone/>
                        <a:tabLst/>
                      </a:pPr>
                      <a:endParaRPr kumimoji="0" lang="fa-IR" sz="1600" b="1" i="0" u="none" strike="noStrike" cap="none" normalizeH="0" baseline="0" dirty="0" smtClean="0">
                        <a:ln>
                          <a:noFill/>
                        </a:ln>
                        <a:solidFill>
                          <a:srgbClr val="C00000"/>
                        </a:solidFill>
                        <a:effectLst/>
                        <a:latin typeface="Times New Roman" pitchFamily="18" charset="0"/>
                        <a:cs typeface="B Titr" pitchFamily="2" charset="-78"/>
                      </a:endParaRPr>
                    </a:p>
                    <a:p>
                      <a:pPr marL="0" marR="0" lvl="0" indent="0" algn="ctr" defTabSz="914400" rtl="0" eaLnBrk="0" fontAlgn="base" latinLnBrk="0" hangingPunct="0">
                        <a:lnSpc>
                          <a:spcPct val="90000"/>
                        </a:lnSpc>
                        <a:spcBef>
                          <a:spcPct val="20000"/>
                        </a:spcBef>
                        <a:spcAft>
                          <a:spcPct val="0"/>
                        </a:spcAft>
                        <a:buClrTx/>
                        <a:buSzTx/>
                        <a:buFontTx/>
                        <a:buNone/>
                        <a:tabLst/>
                      </a:pPr>
                      <a:endParaRPr kumimoji="0" lang="fa-IR" sz="1600" b="1" i="0" u="none" strike="noStrike" cap="none" normalizeH="0" baseline="0" dirty="0" smtClean="0">
                        <a:ln>
                          <a:noFill/>
                        </a:ln>
                        <a:solidFill>
                          <a:srgbClr val="C00000"/>
                        </a:solidFill>
                        <a:effectLst/>
                        <a:latin typeface="Times New Roman" pitchFamily="18" charset="0"/>
                        <a:cs typeface="B Titr" pitchFamily="2" charset="-78"/>
                      </a:endParaRPr>
                    </a:p>
                    <a:p>
                      <a:pPr marL="0" marR="0" lvl="0" indent="0" algn="ctr" defTabSz="914400" rtl="0" eaLnBrk="0" fontAlgn="base" latinLnBrk="0" hangingPunct="0">
                        <a:lnSpc>
                          <a:spcPct val="90000"/>
                        </a:lnSpc>
                        <a:spcBef>
                          <a:spcPct val="20000"/>
                        </a:spcBef>
                        <a:spcAft>
                          <a:spcPct val="0"/>
                        </a:spcAft>
                        <a:buClrTx/>
                        <a:buSzTx/>
                        <a:buFontTx/>
                        <a:buNone/>
                        <a:tabLst/>
                      </a:pPr>
                      <a:endParaRPr kumimoji="0" lang="fa-IR" sz="1600" b="1" i="0" u="none" strike="noStrike" cap="none" normalizeH="0" baseline="0" dirty="0" smtClean="0">
                        <a:ln>
                          <a:noFill/>
                        </a:ln>
                        <a:solidFill>
                          <a:srgbClr val="C00000"/>
                        </a:solidFill>
                        <a:effectLst/>
                        <a:latin typeface="Times New Roman" pitchFamily="18" charset="0"/>
                        <a:cs typeface="B Titr" pitchFamily="2" charset="-78"/>
                      </a:endParaRPr>
                    </a:p>
                    <a:p>
                      <a:pPr marL="0" marR="0" lvl="0" indent="0" algn="ctr" defTabSz="914400" rtl="0" eaLnBrk="0" fontAlgn="base" latinLnBrk="0" hangingPunct="0">
                        <a:lnSpc>
                          <a:spcPct val="90000"/>
                        </a:lnSpc>
                        <a:spcBef>
                          <a:spcPct val="20000"/>
                        </a:spcBef>
                        <a:spcAft>
                          <a:spcPct val="0"/>
                        </a:spcAft>
                        <a:buClrTx/>
                        <a:buSzTx/>
                        <a:buFontTx/>
                        <a:buNone/>
                        <a:tabLst/>
                      </a:pPr>
                      <a:endParaRPr kumimoji="0" lang="fa-IR" sz="1600" b="1" i="0" u="none" strike="noStrike" cap="none" normalizeH="0" baseline="0" dirty="0" smtClean="0">
                        <a:ln>
                          <a:noFill/>
                        </a:ln>
                        <a:solidFill>
                          <a:srgbClr val="C00000"/>
                        </a:solidFill>
                        <a:effectLst/>
                        <a:latin typeface="Times New Roman" pitchFamily="18" charset="0"/>
                        <a:cs typeface="B Titr" pitchFamily="2" charset="-78"/>
                      </a:endParaRPr>
                    </a:p>
                    <a:p>
                      <a:pPr marL="0" marR="0" lvl="0" indent="0" algn="ctr" defTabSz="914400" rtl="0" eaLnBrk="0" fontAlgn="base" latinLnBrk="0" hangingPunct="0">
                        <a:lnSpc>
                          <a:spcPct val="90000"/>
                        </a:lnSpc>
                        <a:spcBef>
                          <a:spcPct val="20000"/>
                        </a:spcBef>
                        <a:spcAft>
                          <a:spcPct val="0"/>
                        </a:spcAft>
                        <a:buClrTx/>
                        <a:buSzTx/>
                        <a:buFontTx/>
                        <a:buNone/>
                        <a:tabLst/>
                      </a:pPr>
                      <a:r>
                        <a:rPr kumimoji="0" lang="fa-IR" sz="1600" b="1" i="0" u="none" strike="noStrike" cap="none" normalizeH="0" baseline="0" dirty="0" smtClean="0">
                          <a:ln>
                            <a:noFill/>
                          </a:ln>
                          <a:solidFill>
                            <a:srgbClr val="C00000"/>
                          </a:solidFill>
                          <a:effectLst/>
                          <a:latin typeface="Times New Roman" pitchFamily="18" charset="0"/>
                          <a:cs typeface="B Titr" pitchFamily="2" charset="-78"/>
                        </a:rPr>
                        <a:t>نيازهاي محيط</a:t>
                      </a:r>
                    </a:p>
                    <a:p>
                      <a:pPr marL="0" marR="0" lvl="0" indent="0" algn="ctr" defTabSz="914400" rtl="0" eaLnBrk="0" fontAlgn="base" latinLnBrk="0" hangingPunct="0">
                        <a:lnSpc>
                          <a:spcPct val="90000"/>
                        </a:lnSpc>
                        <a:spcBef>
                          <a:spcPct val="20000"/>
                        </a:spcBef>
                        <a:spcAft>
                          <a:spcPct val="0"/>
                        </a:spcAft>
                        <a:buClrTx/>
                        <a:buSzTx/>
                        <a:buFontTx/>
                        <a:buNone/>
                        <a:tabLst/>
                      </a:pPr>
                      <a:endParaRPr kumimoji="0" lang="fa-IR" sz="1600" b="1" i="0" u="none" strike="noStrike" cap="none" normalizeH="0" baseline="0" dirty="0" smtClean="0">
                        <a:ln>
                          <a:noFill/>
                        </a:ln>
                        <a:solidFill>
                          <a:srgbClr val="C00000"/>
                        </a:solidFill>
                        <a:effectLst/>
                        <a:latin typeface="Times New Roman" pitchFamily="18" charset="0"/>
                        <a:cs typeface="B Titr" pitchFamily="2" charset="-78"/>
                      </a:endParaRPr>
                    </a:p>
                    <a:p>
                      <a:pPr marL="0" marR="0" lvl="0" indent="0" algn="ctr" defTabSz="914400" rtl="0" eaLnBrk="0" fontAlgn="base" latinLnBrk="0" hangingPunct="0">
                        <a:lnSpc>
                          <a:spcPct val="90000"/>
                        </a:lnSpc>
                        <a:spcBef>
                          <a:spcPct val="20000"/>
                        </a:spcBef>
                        <a:spcAft>
                          <a:spcPct val="0"/>
                        </a:spcAft>
                        <a:buClrTx/>
                        <a:buSzTx/>
                        <a:buFontTx/>
                        <a:buNone/>
                        <a:tabLst/>
                      </a:pPr>
                      <a:endParaRPr kumimoji="0" lang="fa-IR" sz="1600" b="1" i="0" u="none" strike="noStrike" cap="none" normalizeH="0" baseline="0" dirty="0" smtClean="0">
                        <a:ln>
                          <a:noFill/>
                        </a:ln>
                        <a:solidFill>
                          <a:srgbClr val="C00000"/>
                        </a:solidFill>
                        <a:effectLst/>
                        <a:latin typeface="Times New Roman" pitchFamily="18" charset="0"/>
                        <a:cs typeface="B Titr" pitchFamily="2" charset="-78"/>
                      </a:endParaRPr>
                    </a:p>
                    <a:p>
                      <a:pPr marL="0" marR="0" lvl="0" indent="0" algn="ctr" defTabSz="914400" rtl="0" eaLnBrk="0" fontAlgn="base" latinLnBrk="0" hangingPunct="0">
                        <a:lnSpc>
                          <a:spcPct val="90000"/>
                        </a:lnSpc>
                        <a:spcBef>
                          <a:spcPct val="20000"/>
                        </a:spcBef>
                        <a:spcAft>
                          <a:spcPct val="0"/>
                        </a:spcAft>
                        <a:buClrTx/>
                        <a:buSzTx/>
                        <a:buFontTx/>
                        <a:buNone/>
                        <a:tabLst/>
                      </a:pPr>
                      <a:endParaRPr kumimoji="0" lang="fa-IR" sz="1600" b="1" i="0" u="none" strike="noStrike" cap="none" normalizeH="0" baseline="0" dirty="0" smtClean="0">
                        <a:ln>
                          <a:noFill/>
                        </a:ln>
                        <a:solidFill>
                          <a:srgbClr val="C00000"/>
                        </a:solidFill>
                        <a:effectLst/>
                        <a:latin typeface="Times New Roman" pitchFamily="18" charset="0"/>
                        <a:cs typeface="B Titr" pitchFamily="2" charset="-78"/>
                      </a:endParaRPr>
                    </a:p>
                    <a:p>
                      <a:pPr marL="0" marR="0" lvl="0" indent="0" algn="ctr" defTabSz="914400" rtl="0" eaLnBrk="0" fontAlgn="base" latinLnBrk="0" hangingPunct="0">
                        <a:lnSpc>
                          <a:spcPct val="90000"/>
                        </a:lnSpc>
                        <a:spcBef>
                          <a:spcPct val="20000"/>
                        </a:spcBef>
                        <a:spcAft>
                          <a:spcPct val="0"/>
                        </a:spcAft>
                        <a:buClrTx/>
                        <a:buSzTx/>
                        <a:buFontTx/>
                        <a:buNone/>
                        <a:tabLst/>
                      </a:pPr>
                      <a:r>
                        <a:rPr kumimoji="0" lang="fa-IR" sz="1600" b="1" i="0" u="none" strike="noStrike" cap="none" normalizeH="0" baseline="0" dirty="0" smtClean="0">
                          <a:ln>
                            <a:noFill/>
                          </a:ln>
                          <a:solidFill>
                            <a:srgbClr val="C00000"/>
                          </a:solidFill>
                          <a:effectLst/>
                          <a:latin typeface="Times New Roman" pitchFamily="18" charset="0"/>
                          <a:cs typeface="B Titr" pitchFamily="2" charset="-78"/>
                        </a:rPr>
                        <a:t>ثبات و پايداري</a:t>
                      </a:r>
                      <a:endParaRPr kumimoji="0" lang="en-US" sz="1600" b="1" i="0" u="none" strike="noStrike" cap="none" normalizeH="0" baseline="0" dirty="0" smtClean="0">
                        <a:ln>
                          <a:noFill/>
                        </a:ln>
                        <a:solidFill>
                          <a:srgbClr val="C00000"/>
                        </a:solidFill>
                        <a:effectLst/>
                        <a:latin typeface="Times New Roman" pitchFamily="18" charset="0"/>
                        <a:cs typeface="B Titr" pitchFamily="2" charset="-78"/>
                      </a:endParaRP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EEE5FF"/>
                    </a:solidFill>
                  </a:tcPr>
                </a:tc>
                <a:extLst>
                  <a:ext uri="{0D108BD9-81ED-4DB2-BD59-A6C34878D82A}">
                    <a16:rowId xmlns:a16="http://schemas.microsoft.com/office/drawing/2014/main" val="10000"/>
                  </a:ext>
                </a:extLst>
              </a:tr>
              <a:tr h="2298107">
                <a:tc>
                  <a:txBody>
                    <a:bodyPr/>
                    <a:lstStyle/>
                    <a:p>
                      <a:pPr marL="0" marR="0" lvl="0" indent="0" algn="ctr" defTabSz="914400" rtl="0" eaLnBrk="0" fontAlgn="base" latinLnBrk="0" hangingPunct="0">
                        <a:lnSpc>
                          <a:spcPct val="120000"/>
                        </a:lnSpc>
                        <a:spcBef>
                          <a:spcPct val="20000"/>
                        </a:spcBef>
                        <a:spcAft>
                          <a:spcPct val="0"/>
                        </a:spcAft>
                        <a:buClrTx/>
                        <a:buSzTx/>
                        <a:buFontTx/>
                        <a:buNone/>
                        <a:tabLst/>
                      </a:pPr>
                      <a:r>
                        <a:rPr kumimoji="0" lang="fa-IR" sz="3200" b="1" i="0" u="none" strike="noStrike" cap="none" normalizeH="0" baseline="0" smtClean="0">
                          <a:ln>
                            <a:noFill/>
                          </a:ln>
                          <a:solidFill>
                            <a:srgbClr val="660033"/>
                          </a:solidFill>
                          <a:effectLst/>
                          <a:latin typeface="Times New Roman" pitchFamily="18" charset="0"/>
                          <a:cs typeface="B Nazanin" pitchFamily="2" charset="-78"/>
                        </a:rPr>
                        <a:t>قدرت</a:t>
                      </a: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DFBDB"/>
                    </a:solidFill>
                  </a:tcPr>
                </a:tc>
                <a:tc>
                  <a:txBody>
                    <a:bodyPr/>
                    <a:lstStyle/>
                    <a:p>
                      <a:pPr marL="0" marR="0" lvl="0" indent="0" algn="ctr" defTabSz="914400" rtl="0" eaLnBrk="0" fontAlgn="base" latinLnBrk="0" hangingPunct="0">
                        <a:lnSpc>
                          <a:spcPct val="120000"/>
                        </a:lnSpc>
                        <a:spcBef>
                          <a:spcPct val="20000"/>
                        </a:spcBef>
                        <a:spcAft>
                          <a:spcPct val="0"/>
                        </a:spcAft>
                        <a:buClrTx/>
                        <a:buSzTx/>
                        <a:buFontTx/>
                        <a:buNone/>
                        <a:tabLst/>
                      </a:pPr>
                      <a:r>
                        <a:rPr kumimoji="0" lang="fa-IR" sz="3200" b="1" i="0" u="none" strike="noStrike" cap="none" normalizeH="0" baseline="0" dirty="0" smtClean="0">
                          <a:ln>
                            <a:noFill/>
                          </a:ln>
                          <a:solidFill>
                            <a:srgbClr val="660033"/>
                          </a:solidFill>
                          <a:effectLst/>
                          <a:latin typeface="Times New Roman" pitchFamily="18" charset="0"/>
                          <a:cs typeface="B Nazanin" pitchFamily="2" charset="-78"/>
                        </a:rPr>
                        <a:t>نقش</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DFBDB"/>
                    </a:solidFill>
                  </a:tcPr>
                </a:tc>
                <a:tc vMerge="1">
                  <a:txBody>
                    <a:bodyPr/>
                    <a:lstStyle/>
                    <a:p>
                      <a:endParaRPr lang="en-US"/>
                    </a:p>
                  </a:txBody>
                  <a:tcPr/>
                </a:tc>
                <a:extLst>
                  <a:ext uri="{0D108BD9-81ED-4DB2-BD59-A6C34878D82A}">
                    <a16:rowId xmlns:a16="http://schemas.microsoft.com/office/drawing/2014/main" val="10001"/>
                  </a:ext>
                </a:extLst>
              </a:tr>
              <a:tr h="405323">
                <a:tc gridSpan="2">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ar-SA" sz="1600" b="1" i="0" u="none" strike="noStrike" cap="none" normalizeH="0" baseline="0" dirty="0" smtClean="0">
                          <a:ln>
                            <a:noFill/>
                          </a:ln>
                          <a:solidFill>
                            <a:srgbClr val="C00000"/>
                          </a:solidFill>
                          <a:effectLst/>
                          <a:latin typeface="Times New Roman" pitchFamily="18" charset="0"/>
                          <a:cs typeface="B Titr" pitchFamily="2" charset="-78"/>
                        </a:rPr>
                        <a:t>خارج       </a:t>
                      </a:r>
                      <a:r>
                        <a:rPr kumimoji="0" lang="fa-IR" sz="1600" b="1" i="0" u="none" strike="noStrike" cap="none" normalizeH="0" baseline="0" dirty="0" smtClean="0">
                          <a:ln>
                            <a:noFill/>
                          </a:ln>
                          <a:solidFill>
                            <a:srgbClr val="C00000"/>
                          </a:solidFill>
                          <a:effectLst/>
                          <a:latin typeface="Times New Roman" pitchFamily="18" charset="0"/>
                          <a:cs typeface="B Titr" pitchFamily="2" charset="-78"/>
                        </a:rPr>
                        <a:t>                      </a:t>
                      </a:r>
                      <a:r>
                        <a:rPr kumimoji="0" lang="ar-SA" sz="1600" b="1" i="0" u="none" strike="noStrike" cap="none" normalizeH="0" baseline="0" dirty="0" smtClean="0">
                          <a:ln>
                            <a:noFill/>
                          </a:ln>
                          <a:solidFill>
                            <a:srgbClr val="C00000"/>
                          </a:solidFill>
                          <a:effectLst/>
                          <a:latin typeface="Times New Roman" pitchFamily="18" charset="0"/>
                          <a:cs typeface="B Titr" pitchFamily="2" charset="-78"/>
                        </a:rPr>
                        <a:t>    </a:t>
                      </a:r>
                      <a:r>
                        <a:rPr kumimoji="0" lang="fa-IR" sz="1600" b="1" i="0" u="none" strike="noStrike" cap="none" normalizeH="0" baseline="0" dirty="0" smtClean="0">
                          <a:ln>
                            <a:noFill/>
                          </a:ln>
                          <a:solidFill>
                            <a:srgbClr val="C00000"/>
                          </a:solidFill>
                          <a:effectLst/>
                          <a:latin typeface="Times New Roman" pitchFamily="18" charset="0"/>
                          <a:cs typeface="B Titr" pitchFamily="2" charset="-78"/>
                        </a:rPr>
                        <a:t>كانون توجه</a:t>
                      </a:r>
                      <a:r>
                        <a:rPr kumimoji="0" lang="ar-SA" sz="1600" b="1" i="0" u="none" strike="noStrike" cap="none" normalizeH="0" baseline="0" dirty="0" smtClean="0">
                          <a:ln>
                            <a:noFill/>
                          </a:ln>
                          <a:solidFill>
                            <a:srgbClr val="C00000"/>
                          </a:solidFill>
                          <a:effectLst/>
                          <a:latin typeface="Times New Roman" pitchFamily="18" charset="0"/>
                          <a:cs typeface="B Titr" pitchFamily="2" charset="-78"/>
                        </a:rPr>
                        <a:t>  </a:t>
                      </a:r>
                      <a:r>
                        <a:rPr kumimoji="0" lang="fa-IR" sz="1600" b="1" i="0" u="none" strike="noStrike" cap="none" normalizeH="0" baseline="0" dirty="0" smtClean="0">
                          <a:ln>
                            <a:noFill/>
                          </a:ln>
                          <a:solidFill>
                            <a:srgbClr val="C00000"/>
                          </a:solidFill>
                          <a:effectLst/>
                          <a:latin typeface="Times New Roman" pitchFamily="18" charset="0"/>
                          <a:cs typeface="B Titr" pitchFamily="2" charset="-78"/>
                        </a:rPr>
                        <a:t>                       </a:t>
                      </a:r>
                      <a:r>
                        <a:rPr kumimoji="0" lang="ar-SA" sz="1600" b="1" i="0" u="none" strike="noStrike" cap="none" normalizeH="0" baseline="0" dirty="0" smtClean="0">
                          <a:ln>
                            <a:noFill/>
                          </a:ln>
                          <a:solidFill>
                            <a:srgbClr val="C00000"/>
                          </a:solidFill>
                          <a:effectLst/>
                          <a:latin typeface="Times New Roman" pitchFamily="18" charset="0"/>
                          <a:cs typeface="B Titr" pitchFamily="2" charset="-78"/>
                        </a:rPr>
                        <a:t>   داخل</a:t>
                      </a:r>
                      <a:endParaRPr kumimoji="0" lang="en-US" sz="1600" b="1" i="0" u="none" strike="noStrike" cap="none" normalizeH="0" baseline="0" dirty="0" smtClean="0">
                        <a:ln>
                          <a:noFill/>
                        </a:ln>
                        <a:solidFill>
                          <a:srgbClr val="C00000"/>
                        </a:solidFill>
                        <a:effectLst/>
                        <a:latin typeface="Times New Roman" pitchFamily="18" charset="0"/>
                        <a:cs typeface="B Titr" pitchFamily="2" charset="-78"/>
                      </a:endParaRP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rgbClr val="EEE5FF"/>
                    </a:solidFill>
                  </a:tcPr>
                </a:tc>
                <a:tc hMerge="1">
                  <a:txBody>
                    <a:bodyPr/>
                    <a:lstStyle/>
                    <a:p>
                      <a:endParaRPr lang="en-US"/>
                    </a:p>
                  </a:txBody>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600" b="1" i="0" u="none" strike="noStrike" cap="none" normalizeH="0" baseline="0" dirty="0" smtClean="0">
                        <a:ln>
                          <a:noFill/>
                        </a:ln>
                        <a:solidFill>
                          <a:srgbClr val="FDFBDB"/>
                        </a:solidFill>
                        <a:effectLst/>
                        <a:latin typeface="Times New Roman" pitchFamily="18" charset="0"/>
                        <a:cs typeface="B Titr" pitchFamily="2" charset="-78"/>
                      </a:endParaRP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accent6">
                        <a:lumMod val="75000"/>
                      </a:schemeClr>
                    </a:solidFill>
                  </a:tcPr>
                </a:tc>
                <a:extLst>
                  <a:ext uri="{0D108BD9-81ED-4DB2-BD59-A6C34878D82A}">
                    <a16:rowId xmlns:a16="http://schemas.microsoft.com/office/drawing/2014/main" val="10002"/>
                  </a:ext>
                </a:extLst>
              </a:tr>
            </a:tbl>
          </a:graphicData>
        </a:graphic>
      </p:graphicFrame>
      <p:sp>
        <p:nvSpPr>
          <p:cNvPr id="6" name="Flowchart: Terminator 5"/>
          <p:cNvSpPr/>
          <p:nvPr/>
        </p:nvSpPr>
        <p:spPr>
          <a:xfrm>
            <a:off x="71406" y="142852"/>
            <a:ext cx="9001188" cy="500066"/>
          </a:xfrm>
          <a:prstGeom prst="flowChartTerminator">
            <a:avLst/>
          </a:prstGeom>
          <a:solidFill>
            <a:srgbClr val="FFFFFF"/>
          </a:solidFill>
          <a:ln>
            <a:solidFill>
              <a:srgbClr val="C00000"/>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2400" b="1" dirty="0" smtClean="0">
                <a:solidFill>
                  <a:srgbClr val="006600"/>
                </a:solidFill>
                <a:cs typeface="B Titr" pitchFamily="2" charset="-78"/>
              </a:rPr>
              <a:t>استراتژي‌هاي مديريت فرهنگ سازماني </a:t>
            </a:r>
            <a:r>
              <a:rPr lang="fa-IR" sz="2000" b="1" dirty="0" smtClean="0">
                <a:solidFill>
                  <a:srgbClr val="006600"/>
                </a:solidFill>
                <a:cs typeface="B Titr" pitchFamily="2" charset="-78"/>
              </a:rPr>
              <a:t>(هريسون و هندي )</a:t>
            </a:r>
            <a:endParaRPr lang="en-US" sz="2400" b="1" dirty="0">
              <a:solidFill>
                <a:srgbClr val="006600"/>
              </a:solidFill>
              <a:latin typeface="+mj-lt"/>
            </a:endParaRPr>
          </a:p>
        </p:txBody>
      </p:sp>
    </p:spTree>
  </p:cSld>
  <p:clrMapOvr>
    <a:masterClrMapping/>
  </p:clrMapOvr>
  <p:transition spd="slow">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4387" name="Group 3"/>
          <p:cNvGraphicFramePr>
            <a:graphicFrameLocks noGrp="1"/>
          </p:cNvGraphicFramePr>
          <p:nvPr/>
        </p:nvGraphicFramePr>
        <p:xfrm>
          <a:off x="142845" y="823422"/>
          <a:ext cx="8858312" cy="5248784"/>
        </p:xfrm>
        <a:graphic>
          <a:graphicData uri="http://schemas.openxmlformats.org/drawingml/2006/table">
            <a:tbl>
              <a:tblPr rtl="1"/>
              <a:tblGrid>
                <a:gridCol w="4063446">
                  <a:extLst>
                    <a:ext uri="{9D8B030D-6E8A-4147-A177-3AD203B41FA5}">
                      <a16:colId xmlns:a16="http://schemas.microsoft.com/office/drawing/2014/main" val="20000"/>
                    </a:ext>
                  </a:extLst>
                </a:gridCol>
                <a:gridCol w="3946622">
                  <a:extLst>
                    <a:ext uri="{9D8B030D-6E8A-4147-A177-3AD203B41FA5}">
                      <a16:colId xmlns:a16="http://schemas.microsoft.com/office/drawing/2014/main" val="20001"/>
                    </a:ext>
                  </a:extLst>
                </a:gridCol>
                <a:gridCol w="848244">
                  <a:extLst>
                    <a:ext uri="{9D8B030D-6E8A-4147-A177-3AD203B41FA5}">
                      <a16:colId xmlns:a16="http://schemas.microsoft.com/office/drawing/2014/main" val="20002"/>
                    </a:ext>
                  </a:extLst>
                </a:gridCol>
              </a:tblGrid>
              <a:tr h="2616878">
                <a:tc>
                  <a:txBody>
                    <a:bodyPr/>
                    <a:lstStyle/>
                    <a:p>
                      <a:pPr marL="0" marR="0" lvl="0" indent="0" algn="ctr" defTabSz="914400" rtl="0" eaLnBrk="0" fontAlgn="base" latinLnBrk="0" hangingPunct="0">
                        <a:lnSpc>
                          <a:spcPct val="90000"/>
                        </a:lnSpc>
                        <a:spcBef>
                          <a:spcPct val="0"/>
                        </a:spcBef>
                        <a:spcAft>
                          <a:spcPct val="30000"/>
                        </a:spcAft>
                        <a:buClrTx/>
                        <a:buSzTx/>
                        <a:buFontTx/>
                        <a:buNone/>
                        <a:tabLst/>
                      </a:pPr>
                      <a:r>
                        <a:rPr kumimoji="0" lang="fa-IR" sz="1200" b="1" i="0" u="none" strike="noStrike" cap="none" normalizeH="0" baseline="0" dirty="0" smtClean="0">
                          <a:ln>
                            <a:noFill/>
                          </a:ln>
                          <a:solidFill>
                            <a:srgbClr val="660033"/>
                          </a:solidFill>
                          <a:effectLst/>
                          <a:latin typeface="Times New Roman" pitchFamily="18" charset="0"/>
                          <a:cs typeface="B Titr" pitchFamily="2" charset="-78"/>
                        </a:rPr>
                        <a:t>فرهنگ انعطاف پذيري</a:t>
                      </a:r>
                      <a:r>
                        <a:rPr kumimoji="0" lang="fa-IR" sz="2800" b="0" i="0" u="none" strike="noStrike" cap="none" normalizeH="0" baseline="0" dirty="0" smtClean="0">
                          <a:ln>
                            <a:noFill/>
                          </a:ln>
                          <a:solidFill>
                            <a:srgbClr val="660033"/>
                          </a:solidFill>
                          <a:effectLst/>
                          <a:latin typeface="Times New Roman" pitchFamily="18" charset="0"/>
                          <a:cs typeface="B Titr" pitchFamily="2" charset="-78"/>
                        </a:rPr>
                        <a:t> </a:t>
                      </a:r>
                      <a:endParaRPr kumimoji="0" lang="fa-IR" sz="1200" b="0" i="0" u="none" strike="noStrike" cap="none" normalizeH="0" baseline="0" dirty="0" smtClean="0">
                        <a:ln>
                          <a:noFill/>
                        </a:ln>
                        <a:solidFill>
                          <a:srgbClr val="660033"/>
                        </a:solidFill>
                        <a:effectLst/>
                        <a:latin typeface="Times New Roman" pitchFamily="18" charset="0"/>
                        <a:ea typeface="Times New Roman" pitchFamily="18" charset="0"/>
                        <a:cs typeface="B Titr" pitchFamily="2" charset="-78"/>
                      </a:endParaRPr>
                    </a:p>
                    <a:p>
                      <a:pPr marL="0" marR="0" lvl="0" indent="0" algn="justLow" defTabSz="914400" rtl="1" eaLnBrk="0" fontAlgn="base" latinLnBrk="0" hangingPunct="0">
                        <a:lnSpc>
                          <a:spcPct val="90000"/>
                        </a:lnSpc>
                        <a:spcBef>
                          <a:spcPct val="0"/>
                        </a:spcBef>
                        <a:spcAft>
                          <a:spcPct val="0"/>
                        </a:spcAft>
                        <a:buClrTx/>
                        <a:buSzTx/>
                        <a:buFontTx/>
                        <a:buNone/>
                        <a:tabLst/>
                      </a:pPr>
                      <a:r>
                        <a:rPr kumimoji="0" lang="fa-IR" sz="1300" b="1" i="0" u="none" strike="noStrike" cap="none" normalizeH="0" baseline="0" dirty="0" smtClean="0">
                          <a:ln>
                            <a:noFill/>
                          </a:ln>
                          <a:solidFill>
                            <a:schemeClr val="bg1"/>
                          </a:solidFill>
                          <a:effectLst/>
                          <a:latin typeface="Times New Roman" pitchFamily="18" charset="0"/>
                          <a:ea typeface="Times New Roman" pitchFamily="18" charset="0"/>
                          <a:cs typeface="B Nazanin" pitchFamily="2" charset="-78"/>
                        </a:rPr>
                        <a:t>از مجراي انعطاف پذيري و از نظر استراتژيك به محيط خارجي توجه شده و كوشش مي‌شود تا نيازهاي مشتريان تامين گردد، هنجارها و باورهايي تقويت مي‌شوند كه بتوان بدان وسيله علائم موجود در محيط را شناسايي و تفسير نمود و بر آن اساس واكنش مناسب از خود نشان داده، يا رفتاري مناسب در پيش گرفت. در برابر طرح‌هاي جديد و اصلي به سرعت از خود واكنش نشان داده،‌ توان اين را داشته باشد كه تجديد ساختار نمايد. به هر حال ، در راه ايجاد تغييرات به صورت فعال عمل كند. به نوآوري ،‌خلاقيت و خطرپذيري ارج بگذار. </a:t>
                      </a:r>
                      <a:r>
                        <a:rPr kumimoji="0" lang="fa-IR" sz="1300" b="1" i="0" u="none" strike="noStrike" cap="none" normalizeH="0" baseline="0" dirty="0" smtClean="0">
                          <a:ln>
                            <a:noFill/>
                          </a:ln>
                          <a:solidFill>
                            <a:schemeClr val="bg1"/>
                          </a:solidFill>
                          <a:effectLst/>
                          <a:latin typeface="Times New Roman" pitchFamily="18" charset="0"/>
                          <a:cs typeface="B Nazanin" pitchFamily="2" charset="-78"/>
                        </a:rPr>
                        <a:t>(نمونه شركت </a:t>
                      </a:r>
                      <a:r>
                        <a:rPr kumimoji="0" lang="en-US" sz="1300" b="1" i="0" u="none" strike="noStrike" cap="none" normalizeH="0" baseline="0" dirty="0" smtClean="0">
                          <a:ln>
                            <a:noFill/>
                          </a:ln>
                          <a:solidFill>
                            <a:schemeClr val="bg1"/>
                          </a:solidFill>
                          <a:effectLst/>
                          <a:latin typeface="Times New Roman" pitchFamily="18" charset="0"/>
                          <a:cs typeface="B Nazanin" pitchFamily="2" charset="-78"/>
                        </a:rPr>
                        <a:t>3M</a:t>
                      </a:r>
                      <a:r>
                        <a:rPr kumimoji="0" lang="fa-IR" sz="1300" b="1" i="0" u="none" strike="noStrike" cap="none" normalizeH="0" baseline="0" dirty="0" smtClean="0">
                          <a:ln>
                            <a:noFill/>
                          </a:ln>
                          <a:solidFill>
                            <a:schemeClr val="bg1"/>
                          </a:solidFill>
                          <a:effectLst/>
                          <a:latin typeface="Times New Roman" pitchFamily="18" charset="0"/>
                          <a:cs typeface="B Nazanin" pitchFamily="2" charset="-78"/>
                        </a:rPr>
                        <a:t>)</a:t>
                      </a:r>
                    </a:p>
                    <a:p>
                      <a:pPr marL="0" marR="0" lvl="0" indent="0" algn="justLow" defTabSz="914400" rtl="1" eaLnBrk="0" fontAlgn="base" latinLnBrk="0" hangingPunct="0">
                        <a:lnSpc>
                          <a:spcPct val="90000"/>
                        </a:lnSpc>
                        <a:spcBef>
                          <a:spcPct val="0"/>
                        </a:spcBef>
                        <a:spcAft>
                          <a:spcPct val="0"/>
                        </a:spcAft>
                        <a:buClrTx/>
                        <a:buSzTx/>
                        <a:buFontTx/>
                        <a:buNone/>
                        <a:tabLst/>
                      </a:pPr>
                      <a:endParaRPr kumimoji="0" lang="fa-IR" sz="400" b="1" i="0" u="none" strike="noStrike" cap="none" normalizeH="0" baseline="0" dirty="0" smtClean="0">
                        <a:ln>
                          <a:noFill/>
                        </a:ln>
                        <a:solidFill>
                          <a:schemeClr val="bg1"/>
                        </a:solidFill>
                        <a:effectLst/>
                        <a:latin typeface="Times New Roman" pitchFamily="18" charset="0"/>
                        <a:cs typeface="B Nazanin" pitchFamily="2" charset="-78"/>
                      </a:endParaRPr>
                    </a:p>
                    <a:p>
                      <a:pPr marL="0" marR="0" lvl="0" indent="0" algn="ctr" defTabSz="914400" rtl="0" eaLnBrk="0" fontAlgn="base" latinLnBrk="0" hangingPunct="0">
                        <a:lnSpc>
                          <a:spcPct val="90000"/>
                        </a:lnSpc>
                        <a:spcBef>
                          <a:spcPct val="0"/>
                        </a:spcBef>
                        <a:spcAft>
                          <a:spcPct val="0"/>
                        </a:spcAft>
                        <a:buClrTx/>
                        <a:buSzTx/>
                        <a:buFontTx/>
                        <a:buNone/>
                        <a:tabLst/>
                      </a:pPr>
                      <a:endParaRPr kumimoji="0" lang="en-US" b="1" i="0" u="none" strike="noStrike" cap="none" normalizeH="0" baseline="0" dirty="0" smtClean="0">
                        <a:ln>
                          <a:noFill/>
                        </a:ln>
                        <a:solidFill>
                          <a:srgbClr val="D02800"/>
                        </a:solidFill>
                        <a:effectLst/>
                        <a:latin typeface="Times New Roman" pitchFamily="18" charset="0"/>
                        <a:cs typeface="B Nazanin" pitchFamily="2" charset="-78"/>
                      </a:endParaRP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FFFF"/>
                    </a:solidFill>
                  </a:tcPr>
                </a:tc>
                <a:tc>
                  <a:txBody>
                    <a:bodyPr/>
                    <a:lstStyle/>
                    <a:p>
                      <a:pPr marL="0" marR="0" lvl="0" indent="0" algn="ctr" defTabSz="914400" rtl="0" eaLnBrk="0" fontAlgn="base" latinLnBrk="0" hangingPunct="0">
                        <a:lnSpc>
                          <a:spcPct val="100000"/>
                        </a:lnSpc>
                        <a:spcBef>
                          <a:spcPct val="0"/>
                        </a:spcBef>
                        <a:spcAft>
                          <a:spcPct val="20000"/>
                        </a:spcAft>
                        <a:buClrTx/>
                        <a:buSzTx/>
                        <a:buFontTx/>
                        <a:buNone/>
                        <a:tabLst/>
                      </a:pPr>
                      <a:r>
                        <a:rPr kumimoji="0" lang="fa-IR" sz="1300" b="1" i="0" u="none" strike="noStrike" cap="none" normalizeH="0" baseline="0" dirty="0" smtClean="0">
                          <a:ln>
                            <a:noFill/>
                          </a:ln>
                          <a:solidFill>
                            <a:srgbClr val="660033"/>
                          </a:solidFill>
                          <a:effectLst/>
                          <a:latin typeface="Times New Roman" pitchFamily="18" charset="0"/>
                          <a:cs typeface="B Titr" pitchFamily="2" charset="-78"/>
                        </a:rPr>
                        <a:t>فرهنگ مشاركتي </a:t>
                      </a:r>
                    </a:p>
                    <a:p>
                      <a:pPr marL="0" marR="0" lvl="0" indent="0" algn="justLow" defTabSz="914400" rtl="1" eaLnBrk="0" fontAlgn="base" latinLnBrk="0" hangingPunct="0">
                        <a:lnSpc>
                          <a:spcPct val="100000"/>
                        </a:lnSpc>
                        <a:spcBef>
                          <a:spcPct val="20000"/>
                        </a:spcBef>
                        <a:spcAft>
                          <a:spcPct val="0"/>
                        </a:spcAft>
                        <a:buClrTx/>
                        <a:buSzTx/>
                        <a:buFontTx/>
                        <a:buNone/>
                        <a:tabLst/>
                      </a:pPr>
                      <a:r>
                        <a:rPr kumimoji="0" lang="fa-IR" sz="1300" b="1" i="0" u="none" strike="noStrike" cap="none" normalizeH="0" baseline="0" dirty="0" smtClean="0">
                          <a:ln>
                            <a:noFill/>
                          </a:ln>
                          <a:solidFill>
                            <a:schemeClr val="bg1"/>
                          </a:solidFill>
                          <a:effectLst/>
                          <a:latin typeface="Times New Roman" pitchFamily="18" charset="0"/>
                          <a:cs typeface="B Nazanin" pitchFamily="2" charset="-78"/>
                        </a:rPr>
                        <a:t>از اعضاي سازمان خواسته مي</a:t>
                      </a:r>
                      <a:r>
                        <a:rPr kumimoji="0" lang="fa-IR" sz="1300" b="1" i="0" u="none" strike="noStrike" cap="none" normalizeH="0" baseline="0" dirty="0" smtClean="0">
                          <a:ln>
                            <a:noFill/>
                          </a:ln>
                          <a:solidFill>
                            <a:schemeClr val="bg1"/>
                          </a:solidFill>
                          <a:effectLst/>
                          <a:latin typeface="Times New Roman" pitchFamily="18" charset="0"/>
                          <a:cs typeface="Times New Roman" pitchFamily="18" charset="0"/>
                        </a:rPr>
                        <a:t>‌</a:t>
                      </a:r>
                      <a:r>
                        <a:rPr kumimoji="0" lang="fa-IR" sz="1300" b="1" i="0" u="none" strike="noStrike" cap="none" normalizeH="0" baseline="0" dirty="0" smtClean="0">
                          <a:ln>
                            <a:noFill/>
                          </a:ln>
                          <a:solidFill>
                            <a:schemeClr val="bg1"/>
                          </a:solidFill>
                          <a:effectLst/>
                          <a:latin typeface="Times New Roman" pitchFamily="18" charset="0"/>
                          <a:cs typeface="B Nazanin" pitchFamily="2" charset="-78"/>
                        </a:rPr>
                        <a:t>شود كه در امور مشاركت كنند تا شركت بتواند از عهده انتظارات عوامل محيطي در حال تغيير برآيد. به نيازهاي كاركنان توجه مي</a:t>
                      </a:r>
                      <a:r>
                        <a:rPr kumimoji="0" lang="fa-IR" sz="1300" b="1" i="0" u="none" strike="noStrike" cap="none" normalizeH="0" baseline="0" dirty="0" smtClean="0">
                          <a:ln>
                            <a:noFill/>
                          </a:ln>
                          <a:solidFill>
                            <a:schemeClr val="bg1"/>
                          </a:solidFill>
                          <a:effectLst/>
                          <a:latin typeface="Times New Roman" pitchFamily="18" charset="0"/>
                          <a:cs typeface="Times New Roman" pitchFamily="18" charset="0"/>
                        </a:rPr>
                        <a:t>‌</a:t>
                      </a:r>
                      <a:r>
                        <a:rPr kumimoji="0" lang="fa-IR" sz="1300" b="1" i="0" u="none" strike="noStrike" cap="none" normalizeH="0" baseline="0" dirty="0" smtClean="0">
                          <a:ln>
                            <a:noFill/>
                          </a:ln>
                          <a:solidFill>
                            <a:schemeClr val="bg1"/>
                          </a:solidFill>
                          <a:effectLst/>
                          <a:latin typeface="Times New Roman" pitchFamily="18" charset="0"/>
                          <a:cs typeface="B Nazanin" pitchFamily="2" charset="-78"/>
                        </a:rPr>
                        <a:t>شود و همين امر موجب عملكرد عالي سازمان خواهد شد. مشاركت در امور موجب مي</a:t>
                      </a:r>
                      <a:r>
                        <a:rPr kumimoji="0" lang="fa-IR" sz="1300" b="1" i="0" u="none" strike="noStrike" cap="none" normalizeH="0" baseline="0" dirty="0" smtClean="0">
                          <a:ln>
                            <a:noFill/>
                          </a:ln>
                          <a:solidFill>
                            <a:schemeClr val="bg1"/>
                          </a:solidFill>
                          <a:effectLst/>
                          <a:latin typeface="Times New Roman" pitchFamily="18" charset="0"/>
                          <a:cs typeface="Times New Roman" pitchFamily="18" charset="0"/>
                        </a:rPr>
                        <a:t>‌</a:t>
                      </a:r>
                      <a:r>
                        <a:rPr kumimoji="0" lang="fa-IR" sz="1300" b="1" i="0" u="none" strike="noStrike" cap="none" normalizeH="0" baseline="0" dirty="0" smtClean="0">
                          <a:ln>
                            <a:noFill/>
                          </a:ln>
                          <a:solidFill>
                            <a:schemeClr val="bg1"/>
                          </a:solidFill>
                          <a:effectLst/>
                          <a:latin typeface="Times New Roman" pitchFamily="18" charset="0"/>
                          <a:cs typeface="B Nazanin" pitchFamily="2" charset="-78"/>
                        </a:rPr>
                        <a:t>شود كه فرد احساس مسئوليت و مالكيت در شركت بنمايد و از اين رو نسبت به سازمان تعهد بيشتري پيدا كند. توجه كردن به كاركنان از اهميت بالايي برخوردار است . سازمان با اين كار مي</a:t>
                      </a:r>
                      <a:r>
                        <a:rPr kumimoji="0" lang="fa-IR" sz="1300" b="1" i="0" u="none" strike="noStrike" cap="none" normalizeH="0" baseline="0" dirty="0" smtClean="0">
                          <a:ln>
                            <a:noFill/>
                          </a:ln>
                          <a:solidFill>
                            <a:schemeClr val="bg1"/>
                          </a:solidFill>
                          <a:effectLst/>
                          <a:latin typeface="Times New Roman" pitchFamily="18" charset="0"/>
                          <a:cs typeface="Times New Roman" pitchFamily="18" charset="0"/>
                        </a:rPr>
                        <a:t>‌</a:t>
                      </a:r>
                      <a:r>
                        <a:rPr kumimoji="0" lang="fa-IR" sz="1300" b="1" i="0" u="none" strike="noStrike" cap="none" normalizeH="0" baseline="0" dirty="0" smtClean="0">
                          <a:ln>
                            <a:noFill/>
                          </a:ln>
                          <a:solidFill>
                            <a:schemeClr val="bg1"/>
                          </a:solidFill>
                          <a:effectLst/>
                          <a:latin typeface="Times New Roman" pitchFamily="18" charset="0"/>
                          <a:cs typeface="B Nazanin" pitchFamily="2" charset="-78"/>
                        </a:rPr>
                        <a:t>تواند خود را با بازارهاي رقابتي و در حال تغيير وفق دهد. به كاركنان آزادي عمل و اختيارات بيشتري مي</a:t>
                      </a:r>
                      <a:r>
                        <a:rPr kumimoji="0" lang="fa-IR" sz="1300" b="1" i="0" u="none" strike="noStrike" cap="none" normalizeH="0" baseline="0" dirty="0" smtClean="0">
                          <a:ln>
                            <a:noFill/>
                          </a:ln>
                          <a:solidFill>
                            <a:schemeClr val="bg1"/>
                          </a:solidFill>
                          <a:effectLst/>
                          <a:latin typeface="Times New Roman" pitchFamily="18" charset="0"/>
                          <a:cs typeface="Times New Roman" pitchFamily="18" charset="0"/>
                        </a:rPr>
                        <a:t>‌</a:t>
                      </a:r>
                      <a:r>
                        <a:rPr kumimoji="0" lang="fa-IR" sz="1300" b="1" i="0" u="none" strike="noStrike" cap="none" normalizeH="0" baseline="0" dirty="0" smtClean="0">
                          <a:ln>
                            <a:noFill/>
                          </a:ln>
                          <a:solidFill>
                            <a:schemeClr val="bg1"/>
                          </a:solidFill>
                          <a:effectLst/>
                          <a:latin typeface="Times New Roman" pitchFamily="18" charset="0"/>
                          <a:cs typeface="B Nazanin" pitchFamily="2" charset="-78"/>
                        </a:rPr>
                        <a:t>دهند تا در برابر تغيير سليقه مشتريان ابتكار عمل به خرج دهند</a:t>
                      </a:r>
                      <a:r>
                        <a:rPr kumimoji="0" lang="fa-IR" sz="1300" b="1" i="0" u="none" strike="noStrike" cap="none" normalizeH="0" baseline="0" dirty="0" smtClean="0">
                          <a:ln>
                            <a:noFill/>
                          </a:ln>
                          <a:solidFill>
                            <a:srgbClr val="D02800"/>
                          </a:solidFill>
                          <a:effectLst/>
                          <a:latin typeface="Times New Roman" pitchFamily="18" charset="0"/>
                          <a:cs typeface="B Nazanin" pitchFamily="2" charset="-78"/>
                        </a:rPr>
                        <a:t>.</a:t>
                      </a:r>
                      <a:r>
                        <a:rPr kumimoji="0" lang="en-US" sz="1300" b="1" i="0" u="none" strike="noStrike" cap="none" normalizeH="0" baseline="0" dirty="0" smtClean="0">
                          <a:ln>
                            <a:noFill/>
                          </a:ln>
                          <a:solidFill>
                            <a:srgbClr val="D02800"/>
                          </a:solidFill>
                          <a:effectLst/>
                          <a:latin typeface="Times New Roman" pitchFamily="18" charset="0"/>
                          <a:cs typeface="B Nazanin" pitchFamily="2" charset="-78"/>
                        </a:rPr>
                        <a:t> </a:t>
                      </a:r>
                      <a:endParaRPr kumimoji="0" lang="en-US" sz="1300" b="1" i="0" u="none" strike="noStrike" cap="none" normalizeH="0" baseline="0" dirty="0" smtClean="0">
                        <a:ln>
                          <a:noFill/>
                        </a:ln>
                        <a:solidFill>
                          <a:srgbClr val="D02800"/>
                        </a:solidFill>
                        <a:effectLst/>
                        <a:latin typeface="Times New Roman" pitchFamily="18" charset="0"/>
                        <a:ea typeface="Times New Roman" pitchFamily="18" charset="0"/>
                        <a:cs typeface="B Nazanin" pitchFamily="2" charset="-78"/>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FFFF"/>
                    </a:solidFill>
                  </a:tcPr>
                </a:tc>
                <a:tc rowSpan="2">
                  <a:txBody>
                    <a:bodyPr/>
                    <a:lstStyle/>
                    <a:p>
                      <a:pPr marL="0" marR="0" lvl="0" indent="0" algn="ctr" defTabSz="914400" rtl="0" eaLnBrk="0" fontAlgn="base" latinLnBrk="0" hangingPunct="0">
                        <a:lnSpc>
                          <a:spcPct val="90000"/>
                        </a:lnSpc>
                        <a:spcBef>
                          <a:spcPct val="20000"/>
                        </a:spcBef>
                        <a:spcAft>
                          <a:spcPct val="0"/>
                        </a:spcAft>
                        <a:buClrTx/>
                        <a:buSzTx/>
                        <a:buFontTx/>
                        <a:buNone/>
                        <a:tabLst/>
                      </a:pPr>
                      <a:r>
                        <a:rPr kumimoji="0" lang="fa-IR" sz="1600" b="1" i="0" u="none" strike="noStrike" cap="none" normalizeH="0" baseline="0" dirty="0" smtClean="0">
                          <a:ln>
                            <a:noFill/>
                          </a:ln>
                          <a:solidFill>
                            <a:schemeClr val="bg1"/>
                          </a:solidFill>
                          <a:effectLst/>
                          <a:latin typeface="Times New Roman" pitchFamily="18" charset="0"/>
                          <a:cs typeface="B Titr" pitchFamily="2" charset="-78"/>
                        </a:rPr>
                        <a:t>انعطاف پذيري</a:t>
                      </a:r>
                    </a:p>
                    <a:p>
                      <a:pPr marL="0" marR="0" lvl="0" indent="0" algn="ctr" defTabSz="914400" rtl="0" eaLnBrk="0" fontAlgn="base" latinLnBrk="0" hangingPunct="0">
                        <a:lnSpc>
                          <a:spcPct val="90000"/>
                        </a:lnSpc>
                        <a:spcBef>
                          <a:spcPct val="20000"/>
                        </a:spcBef>
                        <a:spcAft>
                          <a:spcPct val="0"/>
                        </a:spcAft>
                        <a:buClrTx/>
                        <a:buSzTx/>
                        <a:buFontTx/>
                        <a:buNone/>
                        <a:tabLst/>
                      </a:pPr>
                      <a:endParaRPr kumimoji="0" lang="fa-IR" sz="1600" b="1" i="0" u="none" strike="noStrike" cap="none" normalizeH="0" baseline="0" dirty="0" smtClean="0">
                        <a:ln>
                          <a:noFill/>
                        </a:ln>
                        <a:solidFill>
                          <a:schemeClr val="bg1"/>
                        </a:solidFill>
                        <a:effectLst/>
                        <a:latin typeface="Times New Roman" pitchFamily="18" charset="0"/>
                        <a:cs typeface="B Titr" pitchFamily="2" charset="-78"/>
                      </a:endParaRPr>
                    </a:p>
                    <a:p>
                      <a:pPr marL="0" marR="0" lvl="0" indent="0" algn="ctr" defTabSz="914400" rtl="0" eaLnBrk="0" fontAlgn="base" latinLnBrk="0" hangingPunct="0">
                        <a:lnSpc>
                          <a:spcPct val="90000"/>
                        </a:lnSpc>
                        <a:spcBef>
                          <a:spcPct val="20000"/>
                        </a:spcBef>
                        <a:spcAft>
                          <a:spcPct val="0"/>
                        </a:spcAft>
                        <a:buClrTx/>
                        <a:buSzTx/>
                        <a:buFontTx/>
                        <a:buNone/>
                        <a:tabLst/>
                      </a:pPr>
                      <a:endParaRPr kumimoji="0" lang="fa-IR" sz="1600" b="1" i="0" u="none" strike="noStrike" cap="none" normalizeH="0" baseline="0" dirty="0" smtClean="0">
                        <a:ln>
                          <a:noFill/>
                        </a:ln>
                        <a:solidFill>
                          <a:schemeClr val="bg1"/>
                        </a:solidFill>
                        <a:effectLst/>
                        <a:latin typeface="Times New Roman" pitchFamily="18" charset="0"/>
                        <a:cs typeface="B Titr" pitchFamily="2" charset="-78"/>
                      </a:endParaRPr>
                    </a:p>
                    <a:p>
                      <a:pPr marL="0" marR="0" lvl="0" indent="0" algn="ctr" defTabSz="914400" rtl="0" eaLnBrk="0" fontAlgn="base" latinLnBrk="0" hangingPunct="0">
                        <a:lnSpc>
                          <a:spcPct val="90000"/>
                        </a:lnSpc>
                        <a:spcBef>
                          <a:spcPct val="20000"/>
                        </a:spcBef>
                        <a:spcAft>
                          <a:spcPct val="0"/>
                        </a:spcAft>
                        <a:buClrTx/>
                        <a:buSzTx/>
                        <a:buFontTx/>
                        <a:buNone/>
                        <a:tabLst/>
                      </a:pPr>
                      <a:endParaRPr kumimoji="0" lang="fa-IR" sz="1600" b="1" i="0" u="none" strike="noStrike" cap="none" normalizeH="0" baseline="0" dirty="0" smtClean="0">
                        <a:ln>
                          <a:noFill/>
                        </a:ln>
                        <a:solidFill>
                          <a:schemeClr val="bg1"/>
                        </a:solidFill>
                        <a:effectLst/>
                        <a:latin typeface="Times New Roman" pitchFamily="18" charset="0"/>
                        <a:cs typeface="B Titr" pitchFamily="2" charset="-78"/>
                      </a:endParaRPr>
                    </a:p>
                    <a:p>
                      <a:pPr marL="0" marR="0" lvl="0" indent="0" algn="ctr" defTabSz="914400" rtl="0" eaLnBrk="0" fontAlgn="base" latinLnBrk="0" hangingPunct="0">
                        <a:lnSpc>
                          <a:spcPct val="90000"/>
                        </a:lnSpc>
                        <a:spcBef>
                          <a:spcPct val="20000"/>
                        </a:spcBef>
                        <a:spcAft>
                          <a:spcPct val="0"/>
                        </a:spcAft>
                        <a:buClrTx/>
                        <a:buSzTx/>
                        <a:buFontTx/>
                        <a:buNone/>
                        <a:tabLst/>
                      </a:pPr>
                      <a:endParaRPr kumimoji="0" lang="fa-IR" sz="1600" b="1" i="0" u="none" strike="noStrike" cap="none" normalizeH="0" baseline="0" dirty="0" smtClean="0">
                        <a:ln>
                          <a:noFill/>
                        </a:ln>
                        <a:solidFill>
                          <a:schemeClr val="bg1"/>
                        </a:solidFill>
                        <a:effectLst/>
                        <a:latin typeface="Times New Roman" pitchFamily="18" charset="0"/>
                        <a:cs typeface="B Titr" pitchFamily="2" charset="-78"/>
                      </a:endParaRPr>
                    </a:p>
                    <a:p>
                      <a:pPr marL="0" marR="0" lvl="0" indent="0" algn="ctr" defTabSz="914400" rtl="0" eaLnBrk="0" fontAlgn="base" latinLnBrk="0" hangingPunct="0">
                        <a:lnSpc>
                          <a:spcPct val="90000"/>
                        </a:lnSpc>
                        <a:spcBef>
                          <a:spcPct val="20000"/>
                        </a:spcBef>
                        <a:spcAft>
                          <a:spcPct val="0"/>
                        </a:spcAft>
                        <a:buClrTx/>
                        <a:buSzTx/>
                        <a:buFontTx/>
                        <a:buNone/>
                        <a:tabLst/>
                      </a:pPr>
                      <a:r>
                        <a:rPr kumimoji="0" lang="fa-IR" sz="1600" b="1" i="0" u="none" strike="noStrike" cap="none" normalizeH="0" baseline="0" dirty="0" smtClean="0">
                          <a:ln>
                            <a:noFill/>
                          </a:ln>
                          <a:solidFill>
                            <a:schemeClr val="bg1"/>
                          </a:solidFill>
                          <a:effectLst/>
                          <a:latin typeface="Times New Roman" pitchFamily="18" charset="0"/>
                          <a:cs typeface="B Titr" pitchFamily="2" charset="-78"/>
                        </a:rPr>
                        <a:t>نيازهاي محيط</a:t>
                      </a:r>
                    </a:p>
                    <a:p>
                      <a:pPr marL="0" marR="0" lvl="0" indent="0" algn="ctr" defTabSz="914400" rtl="0" eaLnBrk="0" fontAlgn="base" latinLnBrk="0" hangingPunct="0">
                        <a:lnSpc>
                          <a:spcPct val="90000"/>
                        </a:lnSpc>
                        <a:spcBef>
                          <a:spcPct val="20000"/>
                        </a:spcBef>
                        <a:spcAft>
                          <a:spcPct val="0"/>
                        </a:spcAft>
                        <a:buClrTx/>
                        <a:buSzTx/>
                        <a:buFontTx/>
                        <a:buNone/>
                        <a:tabLst/>
                      </a:pPr>
                      <a:endParaRPr kumimoji="0" lang="fa-IR" sz="1600" b="1" i="0" u="none" strike="noStrike" cap="none" normalizeH="0" baseline="0" dirty="0" smtClean="0">
                        <a:ln>
                          <a:noFill/>
                        </a:ln>
                        <a:solidFill>
                          <a:schemeClr val="bg1"/>
                        </a:solidFill>
                        <a:effectLst/>
                        <a:latin typeface="Times New Roman" pitchFamily="18" charset="0"/>
                        <a:cs typeface="B Titr" pitchFamily="2" charset="-78"/>
                      </a:endParaRPr>
                    </a:p>
                    <a:p>
                      <a:pPr marL="0" marR="0" lvl="0" indent="0" algn="ctr" defTabSz="914400" rtl="0" eaLnBrk="0" fontAlgn="base" latinLnBrk="0" hangingPunct="0">
                        <a:lnSpc>
                          <a:spcPct val="90000"/>
                        </a:lnSpc>
                        <a:spcBef>
                          <a:spcPct val="20000"/>
                        </a:spcBef>
                        <a:spcAft>
                          <a:spcPct val="0"/>
                        </a:spcAft>
                        <a:buClrTx/>
                        <a:buSzTx/>
                        <a:buFontTx/>
                        <a:buNone/>
                        <a:tabLst/>
                      </a:pPr>
                      <a:endParaRPr kumimoji="0" lang="fa-IR" sz="1600" b="1" i="0" u="none" strike="noStrike" cap="none" normalizeH="0" baseline="0" dirty="0" smtClean="0">
                        <a:ln>
                          <a:noFill/>
                        </a:ln>
                        <a:solidFill>
                          <a:schemeClr val="bg1"/>
                        </a:solidFill>
                        <a:effectLst/>
                        <a:latin typeface="Times New Roman" pitchFamily="18" charset="0"/>
                        <a:cs typeface="B Titr" pitchFamily="2" charset="-78"/>
                      </a:endParaRPr>
                    </a:p>
                    <a:p>
                      <a:pPr marL="0" marR="0" lvl="0" indent="0" algn="ctr" defTabSz="914400" rtl="0" eaLnBrk="0" fontAlgn="base" latinLnBrk="0" hangingPunct="0">
                        <a:lnSpc>
                          <a:spcPct val="90000"/>
                        </a:lnSpc>
                        <a:spcBef>
                          <a:spcPct val="20000"/>
                        </a:spcBef>
                        <a:spcAft>
                          <a:spcPct val="0"/>
                        </a:spcAft>
                        <a:buClrTx/>
                        <a:buSzTx/>
                        <a:buFontTx/>
                        <a:buNone/>
                        <a:tabLst/>
                      </a:pPr>
                      <a:endParaRPr kumimoji="0" lang="fa-IR" sz="1600" b="1" i="0" u="none" strike="noStrike" cap="none" normalizeH="0" baseline="0" dirty="0" smtClean="0">
                        <a:ln>
                          <a:noFill/>
                        </a:ln>
                        <a:solidFill>
                          <a:schemeClr val="bg1"/>
                        </a:solidFill>
                        <a:effectLst/>
                        <a:latin typeface="Times New Roman" pitchFamily="18" charset="0"/>
                        <a:cs typeface="B Titr" pitchFamily="2" charset="-78"/>
                      </a:endParaRPr>
                    </a:p>
                    <a:p>
                      <a:pPr marL="0" marR="0" lvl="0" indent="0" algn="ctr" defTabSz="914400" rtl="0" eaLnBrk="0" fontAlgn="base" latinLnBrk="0" hangingPunct="0">
                        <a:lnSpc>
                          <a:spcPct val="90000"/>
                        </a:lnSpc>
                        <a:spcBef>
                          <a:spcPct val="20000"/>
                        </a:spcBef>
                        <a:spcAft>
                          <a:spcPct val="0"/>
                        </a:spcAft>
                        <a:buClrTx/>
                        <a:buSzTx/>
                        <a:buFontTx/>
                        <a:buNone/>
                        <a:tabLst/>
                      </a:pPr>
                      <a:r>
                        <a:rPr kumimoji="0" lang="fa-IR" sz="1600" b="1" i="0" u="none" strike="noStrike" cap="none" normalizeH="0" baseline="0" dirty="0" smtClean="0">
                          <a:ln>
                            <a:noFill/>
                          </a:ln>
                          <a:solidFill>
                            <a:schemeClr val="bg1"/>
                          </a:solidFill>
                          <a:effectLst/>
                          <a:latin typeface="Times New Roman" pitchFamily="18" charset="0"/>
                          <a:cs typeface="B Titr" pitchFamily="2" charset="-78"/>
                        </a:rPr>
                        <a:t>ثبات و پايداري</a:t>
                      </a:r>
                      <a:endParaRPr kumimoji="0" lang="en-US" sz="1600" b="1" i="0" u="none" strike="noStrike" cap="none" normalizeH="0" baseline="0" dirty="0" smtClean="0">
                        <a:ln>
                          <a:noFill/>
                        </a:ln>
                        <a:solidFill>
                          <a:schemeClr val="bg1"/>
                        </a:solidFill>
                        <a:effectLst/>
                        <a:latin typeface="Times New Roman" pitchFamily="18" charset="0"/>
                        <a:cs typeface="B Titr" pitchFamily="2" charset="-78"/>
                      </a:endParaRP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EB5E9"/>
                    </a:solidFill>
                  </a:tcPr>
                </a:tc>
                <a:extLst>
                  <a:ext uri="{0D108BD9-81ED-4DB2-BD59-A6C34878D82A}">
                    <a16:rowId xmlns:a16="http://schemas.microsoft.com/office/drawing/2014/main" val="10000"/>
                  </a:ext>
                </a:extLst>
              </a:tr>
              <a:tr h="2282354">
                <a:tc>
                  <a:txBody>
                    <a:bodyPr/>
                    <a:lstStyle/>
                    <a:p>
                      <a:pPr marL="0" marR="0" lvl="0" indent="0" algn="ctr" defTabSz="914400" rtl="0" eaLnBrk="0" fontAlgn="base" latinLnBrk="0" hangingPunct="0">
                        <a:lnSpc>
                          <a:spcPct val="90000"/>
                        </a:lnSpc>
                        <a:spcBef>
                          <a:spcPct val="0"/>
                        </a:spcBef>
                        <a:spcAft>
                          <a:spcPct val="20000"/>
                        </a:spcAft>
                        <a:buClrTx/>
                        <a:buSzTx/>
                        <a:buFontTx/>
                        <a:buNone/>
                        <a:tabLst/>
                      </a:pPr>
                      <a:r>
                        <a:rPr kumimoji="0" lang="fa-IR" sz="1300" b="1" i="0" u="none" strike="noStrike" cap="none" normalizeH="0" baseline="0" dirty="0" smtClean="0">
                          <a:ln>
                            <a:noFill/>
                          </a:ln>
                          <a:solidFill>
                            <a:srgbClr val="660033"/>
                          </a:solidFill>
                          <a:effectLst/>
                          <a:latin typeface="Times New Roman" pitchFamily="18" charset="0"/>
                          <a:ea typeface="Times New Roman" pitchFamily="18" charset="0"/>
                          <a:cs typeface="B Titr" pitchFamily="2" charset="-78"/>
                        </a:rPr>
                        <a:t>فرهنگ ماموريتي</a:t>
                      </a:r>
                    </a:p>
                    <a:p>
                      <a:pPr marL="0" marR="0" lvl="0" indent="0" algn="justLow" defTabSz="914400" rtl="1" eaLnBrk="0" fontAlgn="base" latinLnBrk="0" hangingPunct="0">
                        <a:lnSpc>
                          <a:spcPct val="90000"/>
                        </a:lnSpc>
                        <a:spcBef>
                          <a:spcPct val="0"/>
                        </a:spcBef>
                        <a:spcAft>
                          <a:spcPct val="0"/>
                        </a:spcAft>
                        <a:buClrTx/>
                        <a:buSzTx/>
                        <a:buFontTx/>
                        <a:buNone/>
                        <a:tabLst/>
                      </a:pPr>
                      <a:r>
                        <a:rPr kumimoji="0" lang="fa-IR" sz="1300" b="1" i="0" u="none" strike="noStrike" cap="none" normalizeH="0" baseline="0" dirty="0" smtClean="0">
                          <a:ln>
                            <a:noFill/>
                          </a:ln>
                          <a:solidFill>
                            <a:schemeClr val="bg1"/>
                          </a:solidFill>
                          <a:effectLst/>
                          <a:latin typeface="Times New Roman" pitchFamily="18" charset="0"/>
                          <a:ea typeface="Times New Roman" pitchFamily="18" charset="0"/>
                          <a:cs typeface="B Nazanin" pitchFamily="2" charset="-78"/>
                        </a:rPr>
                        <a:t>مي‌كوشد تا نيازهاي محيط خارجي را تامين كند، ولي الزامي در خود نمي‌بيند كه به سرعت دستخوش تغييرات قرار گيرد. به ديدگاه‌‌هاي مشترك (از نظر هدف سازمان) توجه زيادي مي‌شود. اين ديدگاه نوع فعاليت اعضاي سازمان را تعيين مي‌كند و اين فعاليت‌ها مفهومي به خود مي‌گيرد كه از حد كارهاي موظف فراتر مي‌رود. افراد كاملاً (و گاهي در حد افراط) در جريان امور و مسيري كه شركت بايد طي كند، نوع نقش و هدف سازمان، قرار مي‌گيرند . رهبران سازمان داراي ديدگاه مشترك مي شوند، آينده را ترسيم مي‌نمايند، آن را در معرض ديد همگان قرار مي‌دهند و تصوير به گونه‌اي در مي‌آيد كه براي يكايك اعضاي سازمان اهميت خاصي پيدا مي‌كند. (نمونه شركت پپسي)</a:t>
                      </a:r>
                      <a:r>
                        <a:rPr kumimoji="0" lang="en-US" sz="1300" b="1" i="0" u="none" strike="noStrike" cap="none" normalizeH="0" baseline="0" dirty="0" smtClean="0">
                          <a:ln>
                            <a:noFill/>
                          </a:ln>
                          <a:solidFill>
                            <a:schemeClr val="bg1"/>
                          </a:solidFill>
                          <a:effectLst/>
                          <a:latin typeface="Times New Roman" pitchFamily="18" charset="0"/>
                          <a:ea typeface="Times New Roman" pitchFamily="18" charset="0"/>
                          <a:cs typeface="B Nazanin" pitchFamily="2" charset="-78"/>
                        </a:rPr>
                        <a:t> </a:t>
                      </a: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FFFF"/>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a-IR" sz="1300" b="1" i="0" u="none" strike="noStrike" cap="none" normalizeH="0" baseline="0" dirty="0" smtClean="0">
                          <a:ln>
                            <a:noFill/>
                          </a:ln>
                          <a:solidFill>
                            <a:srgbClr val="660033"/>
                          </a:solidFill>
                          <a:effectLst/>
                          <a:latin typeface="Times New Roman" pitchFamily="18" charset="0"/>
                          <a:cs typeface="B Titr" pitchFamily="2" charset="-78"/>
                        </a:rPr>
                        <a:t>فرهنگ بوروكراتيك </a:t>
                      </a:r>
                    </a:p>
                    <a:p>
                      <a:pPr marL="0" marR="0" lvl="0" indent="0" algn="justLow" defTabSz="914400" rtl="1" eaLnBrk="0" fontAlgn="base" latinLnBrk="0" hangingPunct="0">
                        <a:lnSpc>
                          <a:spcPct val="100000"/>
                        </a:lnSpc>
                        <a:spcBef>
                          <a:spcPct val="20000"/>
                        </a:spcBef>
                        <a:spcAft>
                          <a:spcPct val="0"/>
                        </a:spcAft>
                        <a:buClrTx/>
                        <a:buSzTx/>
                        <a:buFontTx/>
                        <a:buNone/>
                        <a:tabLst/>
                      </a:pPr>
                      <a:r>
                        <a:rPr kumimoji="0" lang="fa-IR" sz="1300" b="1" i="0" u="none" strike="noStrike" cap="none" normalizeH="0" baseline="0" dirty="0" smtClean="0">
                          <a:ln>
                            <a:noFill/>
                          </a:ln>
                          <a:solidFill>
                            <a:schemeClr val="bg1"/>
                          </a:solidFill>
                          <a:effectLst/>
                          <a:latin typeface="Times New Roman" pitchFamily="18" charset="0"/>
                          <a:cs typeface="B Nazanin" pitchFamily="2" charset="-78"/>
                        </a:rPr>
                        <a:t>به امور داخلي سازمان توجه مي</a:t>
                      </a:r>
                      <a:r>
                        <a:rPr kumimoji="0" lang="fa-IR" sz="1300" b="1" i="0" u="none" strike="noStrike" cap="none" normalizeH="0" baseline="0" dirty="0" smtClean="0">
                          <a:ln>
                            <a:noFill/>
                          </a:ln>
                          <a:solidFill>
                            <a:schemeClr val="bg1"/>
                          </a:solidFill>
                          <a:effectLst/>
                          <a:latin typeface="Times New Roman" pitchFamily="18" charset="0"/>
                          <a:cs typeface="Times New Roman" pitchFamily="18" charset="0"/>
                        </a:rPr>
                        <a:t>‌</a:t>
                      </a:r>
                      <a:r>
                        <a:rPr kumimoji="0" lang="fa-IR" sz="1300" b="1" i="0" u="none" strike="noStrike" cap="none" normalizeH="0" baseline="0" dirty="0" smtClean="0">
                          <a:ln>
                            <a:noFill/>
                          </a:ln>
                          <a:solidFill>
                            <a:schemeClr val="bg1"/>
                          </a:solidFill>
                          <a:effectLst/>
                          <a:latin typeface="Times New Roman" pitchFamily="18" charset="0"/>
                          <a:cs typeface="B Nazanin" pitchFamily="2" charset="-78"/>
                        </a:rPr>
                        <a:t>كند و براي محيطي مناسب است كه از ثبات نسبي برخوردار باشد. براي انجام كارها از روشي مشخص و با ثبات استفاده مي</a:t>
                      </a:r>
                      <a:r>
                        <a:rPr kumimoji="0" lang="fa-IR" sz="1300" b="1" i="0" u="none" strike="noStrike" cap="none" normalizeH="0" baseline="0" dirty="0" smtClean="0">
                          <a:ln>
                            <a:noFill/>
                          </a:ln>
                          <a:solidFill>
                            <a:schemeClr val="bg1"/>
                          </a:solidFill>
                          <a:effectLst/>
                          <a:latin typeface="Times New Roman" pitchFamily="18" charset="0"/>
                          <a:cs typeface="Times New Roman" pitchFamily="18" charset="0"/>
                        </a:rPr>
                        <a:t>‌</a:t>
                      </a:r>
                      <a:r>
                        <a:rPr kumimoji="0" lang="fa-IR" sz="1300" b="1" i="0" u="none" strike="noStrike" cap="none" normalizeH="0" baseline="0" dirty="0" smtClean="0">
                          <a:ln>
                            <a:noFill/>
                          </a:ln>
                          <a:solidFill>
                            <a:schemeClr val="bg1"/>
                          </a:solidFill>
                          <a:effectLst/>
                          <a:latin typeface="Times New Roman" pitchFamily="18" charset="0"/>
                          <a:cs typeface="B Nazanin" pitchFamily="2" charset="-78"/>
                        </a:rPr>
                        <a:t>شود . شعارها، قهرمانان و جشن</a:t>
                      </a:r>
                      <a:r>
                        <a:rPr kumimoji="0" lang="fa-IR" sz="1300" b="1" i="0" u="none" strike="noStrike" cap="none" normalizeH="0" baseline="0" dirty="0" smtClean="0">
                          <a:ln>
                            <a:noFill/>
                          </a:ln>
                          <a:solidFill>
                            <a:schemeClr val="bg1"/>
                          </a:solidFill>
                          <a:effectLst/>
                          <a:latin typeface="Times New Roman" pitchFamily="18" charset="0"/>
                          <a:cs typeface="Times New Roman" pitchFamily="18" charset="0"/>
                        </a:rPr>
                        <a:t>‌</a:t>
                      </a:r>
                      <a:r>
                        <a:rPr kumimoji="0" lang="fa-IR" sz="1300" b="1" i="0" u="none" strike="noStrike" cap="none" normalizeH="0" baseline="0" dirty="0" smtClean="0">
                          <a:ln>
                            <a:noFill/>
                          </a:ln>
                          <a:solidFill>
                            <a:schemeClr val="bg1"/>
                          </a:solidFill>
                          <a:effectLst/>
                          <a:latin typeface="Times New Roman" pitchFamily="18" charset="0"/>
                          <a:cs typeface="B Nazanin" pitchFamily="2" charset="-78"/>
                        </a:rPr>
                        <a:t>ها در جهت همكاري،</a:t>
                      </a:r>
                      <a:r>
                        <a:rPr kumimoji="0" lang="fa-IR" sz="1300" b="1" i="0" u="none" strike="noStrike" cap="none" normalizeH="0" baseline="0" dirty="0" smtClean="0">
                          <a:ln>
                            <a:noFill/>
                          </a:ln>
                          <a:solidFill>
                            <a:schemeClr val="bg1"/>
                          </a:solidFill>
                          <a:effectLst/>
                          <a:latin typeface="Times New Roman" pitchFamily="18" charset="0"/>
                          <a:cs typeface="Times New Roman" pitchFamily="18" charset="0"/>
                        </a:rPr>
                        <a:t>‌</a:t>
                      </a:r>
                      <a:r>
                        <a:rPr kumimoji="0" lang="fa-IR" sz="1300" b="1" i="0" u="none" strike="noStrike" cap="none" normalizeH="0" baseline="0" dirty="0" smtClean="0">
                          <a:ln>
                            <a:noFill/>
                          </a:ln>
                          <a:solidFill>
                            <a:schemeClr val="bg1"/>
                          </a:solidFill>
                          <a:effectLst/>
                          <a:latin typeface="Times New Roman" pitchFamily="18" charset="0"/>
                          <a:cs typeface="B Nazanin" pitchFamily="2" charset="-78"/>
                        </a:rPr>
                        <a:t> سنت و رعايت رويه ها و سياست</a:t>
                      </a:r>
                      <a:r>
                        <a:rPr kumimoji="0" lang="fa-IR" sz="1300" b="1" i="0" u="none" strike="noStrike" cap="none" normalizeH="0" baseline="0" dirty="0" smtClean="0">
                          <a:ln>
                            <a:noFill/>
                          </a:ln>
                          <a:solidFill>
                            <a:schemeClr val="bg1"/>
                          </a:solidFill>
                          <a:effectLst/>
                          <a:latin typeface="Times New Roman" pitchFamily="18" charset="0"/>
                          <a:cs typeface="Times New Roman" pitchFamily="18" charset="0"/>
                        </a:rPr>
                        <a:t>‌</a:t>
                      </a:r>
                      <a:r>
                        <a:rPr kumimoji="0" lang="fa-IR" sz="1300" b="1" i="0" u="none" strike="noStrike" cap="none" normalizeH="0" baseline="0" dirty="0" smtClean="0">
                          <a:ln>
                            <a:noFill/>
                          </a:ln>
                          <a:solidFill>
                            <a:schemeClr val="bg1"/>
                          </a:solidFill>
                          <a:effectLst/>
                          <a:latin typeface="Times New Roman" pitchFamily="18" charset="0"/>
                          <a:cs typeface="B Nazanin" pitchFamily="2" charset="-78"/>
                        </a:rPr>
                        <a:t>هاي پابرجاست و سازمان بدين گونه درصدد تامين هدف</a:t>
                      </a:r>
                      <a:r>
                        <a:rPr kumimoji="0" lang="fa-IR" sz="1300" b="1" i="0" u="none" strike="noStrike" cap="none" normalizeH="0" baseline="0" dirty="0" smtClean="0">
                          <a:ln>
                            <a:noFill/>
                          </a:ln>
                          <a:solidFill>
                            <a:schemeClr val="bg1"/>
                          </a:solidFill>
                          <a:effectLst/>
                          <a:latin typeface="Times New Roman" pitchFamily="18" charset="0"/>
                          <a:cs typeface="Times New Roman" pitchFamily="18" charset="0"/>
                        </a:rPr>
                        <a:t>‌</a:t>
                      </a:r>
                      <a:r>
                        <a:rPr kumimoji="0" lang="fa-IR" sz="1300" b="1" i="0" u="none" strike="noStrike" cap="none" normalizeH="0" baseline="0" dirty="0" smtClean="0">
                          <a:ln>
                            <a:noFill/>
                          </a:ln>
                          <a:solidFill>
                            <a:schemeClr val="bg1"/>
                          </a:solidFill>
                          <a:effectLst/>
                          <a:latin typeface="Times New Roman" pitchFamily="18" charset="0"/>
                          <a:cs typeface="B Nazanin" pitchFamily="2" charset="-78"/>
                        </a:rPr>
                        <a:t>هاي خود بر مي</a:t>
                      </a:r>
                      <a:r>
                        <a:rPr kumimoji="0" lang="fa-IR" sz="1300" b="1" i="0" u="none" strike="noStrike" cap="none" normalizeH="0" baseline="0" dirty="0" smtClean="0">
                          <a:ln>
                            <a:noFill/>
                          </a:ln>
                          <a:solidFill>
                            <a:schemeClr val="bg1"/>
                          </a:solidFill>
                          <a:effectLst/>
                          <a:latin typeface="Times New Roman" pitchFamily="18" charset="0"/>
                          <a:cs typeface="Times New Roman" pitchFamily="18" charset="0"/>
                        </a:rPr>
                        <a:t>‌</a:t>
                      </a:r>
                      <a:r>
                        <a:rPr kumimoji="0" lang="fa-IR" sz="1300" b="1" i="0" u="none" strike="noStrike" cap="none" normalizeH="0" baseline="0" dirty="0" smtClean="0">
                          <a:ln>
                            <a:noFill/>
                          </a:ln>
                          <a:solidFill>
                            <a:schemeClr val="bg1"/>
                          </a:solidFill>
                          <a:effectLst/>
                          <a:latin typeface="Times New Roman" pitchFamily="18" charset="0"/>
                          <a:cs typeface="B Nazanin" pitchFamily="2" charset="-78"/>
                        </a:rPr>
                        <a:t>آيد. افراد مشاركت بسيار اندكي در امور سرنوشت</a:t>
                      </a:r>
                      <a:r>
                        <a:rPr kumimoji="0" lang="fa-IR" sz="1300" b="1" i="0" u="none" strike="noStrike" cap="none" normalizeH="0" baseline="0" dirty="0" smtClean="0">
                          <a:ln>
                            <a:noFill/>
                          </a:ln>
                          <a:solidFill>
                            <a:schemeClr val="bg1"/>
                          </a:solidFill>
                          <a:effectLst/>
                          <a:latin typeface="Times New Roman" pitchFamily="18" charset="0"/>
                          <a:cs typeface="Times New Roman" pitchFamily="18" charset="0"/>
                        </a:rPr>
                        <a:t>‌</a:t>
                      </a:r>
                      <a:r>
                        <a:rPr kumimoji="0" lang="fa-IR" sz="1300" b="1" i="0" u="none" strike="noStrike" cap="none" normalizeH="0" baseline="0" dirty="0" smtClean="0">
                          <a:ln>
                            <a:noFill/>
                          </a:ln>
                          <a:solidFill>
                            <a:schemeClr val="bg1"/>
                          </a:solidFill>
                          <a:effectLst/>
                          <a:latin typeface="Times New Roman" pitchFamily="18" charset="0"/>
                          <a:cs typeface="B Nazanin" pitchFamily="2" charset="-78"/>
                        </a:rPr>
                        <a:t>ساز سازمان دارند و كارها براساس رويه</a:t>
                      </a:r>
                      <a:r>
                        <a:rPr kumimoji="0" lang="fa-IR" sz="1300" b="1" i="0" u="none" strike="noStrike" cap="none" normalizeH="0" baseline="0" dirty="0" smtClean="0">
                          <a:ln>
                            <a:noFill/>
                          </a:ln>
                          <a:solidFill>
                            <a:schemeClr val="bg1"/>
                          </a:solidFill>
                          <a:effectLst/>
                          <a:latin typeface="Times New Roman" pitchFamily="18" charset="0"/>
                          <a:cs typeface="Times New Roman" pitchFamily="18" charset="0"/>
                        </a:rPr>
                        <a:t>‌</a:t>
                      </a:r>
                      <a:r>
                        <a:rPr kumimoji="0" lang="fa-IR" sz="1300" b="1" i="0" u="none" strike="noStrike" cap="none" normalizeH="0" baseline="0" dirty="0" smtClean="0">
                          <a:ln>
                            <a:noFill/>
                          </a:ln>
                          <a:solidFill>
                            <a:schemeClr val="bg1"/>
                          </a:solidFill>
                          <a:effectLst/>
                          <a:latin typeface="Times New Roman" pitchFamily="18" charset="0"/>
                          <a:cs typeface="B Nazanin" pitchFamily="2" charset="-78"/>
                        </a:rPr>
                        <a:t>اي با ثبات و با ايجاد هماهنگي و اشتراك مساعي بين اعضاء انجام مي</a:t>
                      </a:r>
                      <a:r>
                        <a:rPr kumimoji="0" lang="fa-IR" sz="1300" b="1" i="0" u="none" strike="noStrike" cap="none" normalizeH="0" baseline="0" dirty="0" smtClean="0">
                          <a:ln>
                            <a:noFill/>
                          </a:ln>
                          <a:solidFill>
                            <a:schemeClr val="bg1"/>
                          </a:solidFill>
                          <a:effectLst/>
                          <a:latin typeface="Times New Roman" pitchFamily="18" charset="0"/>
                          <a:cs typeface="Times New Roman" pitchFamily="18" charset="0"/>
                        </a:rPr>
                        <a:t>‌</a:t>
                      </a:r>
                      <a:r>
                        <a:rPr kumimoji="0" lang="fa-IR" sz="1300" b="1" i="0" u="none" strike="noStrike" cap="none" normalizeH="0" baseline="0" dirty="0" smtClean="0">
                          <a:ln>
                            <a:noFill/>
                          </a:ln>
                          <a:solidFill>
                            <a:schemeClr val="bg1"/>
                          </a:solidFill>
                          <a:effectLst/>
                          <a:latin typeface="Times New Roman" pitchFamily="18" charset="0"/>
                          <a:cs typeface="B Nazanin" pitchFamily="2" charset="-78"/>
                        </a:rPr>
                        <a:t>شود. موقعيت سازمان در گروه يكپارچگي و كارايي بالاست.</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fa-IR" sz="1300" b="1" i="0" u="none" strike="noStrike" cap="none" normalizeH="0" baseline="0" dirty="0" smtClean="0">
                          <a:ln>
                            <a:noFill/>
                          </a:ln>
                          <a:solidFill>
                            <a:schemeClr val="bg1"/>
                          </a:solidFill>
                          <a:effectLst/>
                          <a:latin typeface="Times New Roman" pitchFamily="18" charset="0"/>
                          <a:cs typeface="B Nazanin" pitchFamily="2" charset="-78"/>
                        </a:rPr>
                        <a:t>(نمونه شركت بيمه سيف</a:t>
                      </a:r>
                      <a:r>
                        <a:rPr kumimoji="0" lang="fa-IR" sz="1300" b="1" i="0" u="none" strike="noStrike" cap="none" normalizeH="0" baseline="0" dirty="0" smtClean="0">
                          <a:ln>
                            <a:noFill/>
                          </a:ln>
                          <a:solidFill>
                            <a:schemeClr val="bg1"/>
                          </a:solidFill>
                          <a:effectLst/>
                          <a:latin typeface="Times New Roman" pitchFamily="18" charset="0"/>
                          <a:cs typeface="Times New Roman" pitchFamily="18" charset="0"/>
                        </a:rPr>
                        <a:t>‌</a:t>
                      </a:r>
                      <a:r>
                        <a:rPr kumimoji="0" lang="fa-IR" sz="1300" b="1" i="0" u="none" strike="noStrike" cap="none" normalizeH="0" baseline="0" dirty="0" smtClean="0">
                          <a:ln>
                            <a:noFill/>
                          </a:ln>
                          <a:solidFill>
                            <a:schemeClr val="bg1"/>
                          </a:solidFill>
                          <a:effectLst/>
                          <a:latin typeface="Times New Roman" pitchFamily="18" charset="0"/>
                          <a:cs typeface="B Nazanin" pitchFamily="2" charset="-78"/>
                        </a:rPr>
                        <a:t>كو)</a:t>
                      </a:r>
                      <a:r>
                        <a:rPr kumimoji="0" lang="en-US" sz="1300" b="1" i="0" u="none" strike="noStrike" cap="none" normalizeH="0" baseline="0" dirty="0" smtClean="0">
                          <a:ln>
                            <a:noFill/>
                          </a:ln>
                          <a:solidFill>
                            <a:schemeClr val="bg1"/>
                          </a:solidFill>
                          <a:effectLst/>
                          <a:latin typeface="Times New Roman" pitchFamily="18" charset="0"/>
                          <a:cs typeface="B Nazanin" pitchFamily="2" charset="-78"/>
                        </a:rPr>
                        <a:t> </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FFFF"/>
                    </a:solidFill>
                  </a:tcPr>
                </a:tc>
                <a:tc vMerge="1">
                  <a:txBody>
                    <a:bodyPr/>
                    <a:lstStyle/>
                    <a:p>
                      <a:endParaRPr lang="en-US"/>
                    </a:p>
                  </a:txBody>
                  <a:tcPr/>
                </a:tc>
                <a:extLst>
                  <a:ext uri="{0D108BD9-81ED-4DB2-BD59-A6C34878D82A}">
                    <a16:rowId xmlns:a16="http://schemas.microsoft.com/office/drawing/2014/main" val="10001"/>
                  </a:ext>
                </a:extLst>
              </a:tr>
              <a:tr h="349552">
                <a:tc gridSpan="2">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ar-SA" sz="1600" b="1" i="0" u="none" strike="noStrike" cap="none" normalizeH="0" baseline="0" dirty="0" smtClean="0">
                          <a:ln>
                            <a:noFill/>
                          </a:ln>
                          <a:solidFill>
                            <a:schemeClr val="bg1"/>
                          </a:solidFill>
                          <a:effectLst/>
                          <a:latin typeface="Times New Roman" pitchFamily="18" charset="0"/>
                          <a:cs typeface="B Titr" pitchFamily="2" charset="-78"/>
                        </a:rPr>
                        <a:t>خارج       </a:t>
                      </a:r>
                      <a:r>
                        <a:rPr kumimoji="0" lang="fa-IR" sz="1600" b="1" i="0" u="none" strike="noStrike" cap="none" normalizeH="0" baseline="0" dirty="0" smtClean="0">
                          <a:ln>
                            <a:noFill/>
                          </a:ln>
                          <a:solidFill>
                            <a:schemeClr val="bg1"/>
                          </a:solidFill>
                          <a:effectLst/>
                          <a:latin typeface="Times New Roman" pitchFamily="18" charset="0"/>
                          <a:cs typeface="B Titr" pitchFamily="2" charset="-78"/>
                        </a:rPr>
                        <a:t>                                     </a:t>
                      </a:r>
                      <a:r>
                        <a:rPr kumimoji="0" lang="ar-SA" sz="1600" b="1" i="0" u="none" strike="noStrike" cap="none" normalizeH="0" baseline="0" dirty="0" smtClean="0">
                          <a:ln>
                            <a:noFill/>
                          </a:ln>
                          <a:solidFill>
                            <a:schemeClr val="bg1"/>
                          </a:solidFill>
                          <a:effectLst/>
                          <a:latin typeface="Times New Roman" pitchFamily="18" charset="0"/>
                          <a:cs typeface="B Titr" pitchFamily="2" charset="-78"/>
                        </a:rPr>
                        <a:t>    </a:t>
                      </a:r>
                      <a:r>
                        <a:rPr kumimoji="0" lang="fa-IR" sz="1600" b="1" i="0" u="none" strike="noStrike" cap="none" normalizeH="0" baseline="0" dirty="0" smtClean="0">
                          <a:ln>
                            <a:noFill/>
                          </a:ln>
                          <a:solidFill>
                            <a:schemeClr val="bg1"/>
                          </a:solidFill>
                          <a:effectLst/>
                          <a:latin typeface="Times New Roman" pitchFamily="18" charset="0"/>
                          <a:cs typeface="B Titr" pitchFamily="2" charset="-78"/>
                        </a:rPr>
                        <a:t>كانون توجه</a:t>
                      </a:r>
                      <a:r>
                        <a:rPr kumimoji="0" lang="ar-SA" sz="1600" b="1" i="0" u="none" strike="noStrike" cap="none" normalizeH="0" baseline="0" dirty="0" smtClean="0">
                          <a:ln>
                            <a:noFill/>
                          </a:ln>
                          <a:solidFill>
                            <a:schemeClr val="bg1"/>
                          </a:solidFill>
                          <a:effectLst/>
                          <a:latin typeface="Times New Roman" pitchFamily="18" charset="0"/>
                          <a:cs typeface="B Titr" pitchFamily="2" charset="-78"/>
                        </a:rPr>
                        <a:t>    </a:t>
                      </a:r>
                      <a:r>
                        <a:rPr kumimoji="0" lang="fa-IR" sz="1600" b="1" i="0" u="none" strike="noStrike" cap="none" normalizeH="0" baseline="0" dirty="0" smtClean="0">
                          <a:ln>
                            <a:noFill/>
                          </a:ln>
                          <a:solidFill>
                            <a:schemeClr val="bg1"/>
                          </a:solidFill>
                          <a:effectLst/>
                          <a:latin typeface="Times New Roman" pitchFamily="18" charset="0"/>
                          <a:cs typeface="B Titr" pitchFamily="2" charset="-78"/>
                        </a:rPr>
                        <a:t>                                  </a:t>
                      </a:r>
                      <a:r>
                        <a:rPr kumimoji="0" lang="ar-SA" sz="1600" b="1" i="0" u="none" strike="noStrike" cap="none" normalizeH="0" baseline="0" dirty="0" smtClean="0">
                          <a:ln>
                            <a:noFill/>
                          </a:ln>
                          <a:solidFill>
                            <a:schemeClr val="bg1"/>
                          </a:solidFill>
                          <a:effectLst/>
                          <a:latin typeface="Times New Roman" pitchFamily="18" charset="0"/>
                          <a:cs typeface="B Titr" pitchFamily="2" charset="-78"/>
                        </a:rPr>
                        <a:t>   داخل</a:t>
                      </a:r>
                      <a:endParaRPr kumimoji="0" lang="en-US" sz="1600" b="1" i="0" u="none" strike="noStrike" cap="none" normalizeH="0" baseline="0" dirty="0" smtClean="0">
                        <a:ln>
                          <a:noFill/>
                        </a:ln>
                        <a:solidFill>
                          <a:schemeClr val="bg1"/>
                        </a:solidFill>
                        <a:effectLst/>
                        <a:latin typeface="Times New Roman" pitchFamily="18" charset="0"/>
                        <a:cs typeface="B Titr" pitchFamily="2" charset="-78"/>
                      </a:endParaRP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rgbClr val="DEB5E9"/>
                    </a:solidFill>
                  </a:tcPr>
                </a:tc>
                <a:tc hMerge="1">
                  <a:txBody>
                    <a:bodyPr/>
                    <a:lstStyle/>
                    <a:p>
                      <a:endParaRPr lang="en-US"/>
                    </a:p>
                  </a:txBody>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600" b="1" i="0" u="none" strike="noStrike" cap="none" normalizeH="0" baseline="0" dirty="0" smtClean="0">
                        <a:ln>
                          <a:noFill/>
                        </a:ln>
                        <a:solidFill>
                          <a:srgbClr val="660033"/>
                        </a:solidFill>
                        <a:effectLst/>
                        <a:latin typeface="Times New Roman" pitchFamily="18" charset="0"/>
                        <a:cs typeface="B Titr" pitchFamily="2" charset="-78"/>
                      </a:endParaRP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rgbClr val="EEE5FF"/>
                    </a:solidFill>
                  </a:tcPr>
                </a:tc>
                <a:extLst>
                  <a:ext uri="{0D108BD9-81ED-4DB2-BD59-A6C34878D82A}">
                    <a16:rowId xmlns:a16="http://schemas.microsoft.com/office/drawing/2014/main" val="10002"/>
                  </a:ext>
                </a:extLst>
              </a:tr>
            </a:tbl>
          </a:graphicData>
        </a:graphic>
      </p:graphicFrame>
      <p:sp>
        <p:nvSpPr>
          <p:cNvPr id="6" name="Flowchart: Terminator 5"/>
          <p:cNvSpPr/>
          <p:nvPr/>
        </p:nvSpPr>
        <p:spPr>
          <a:xfrm>
            <a:off x="71406" y="142852"/>
            <a:ext cx="9001188" cy="500066"/>
          </a:xfrm>
          <a:prstGeom prst="flowChartTerminator">
            <a:avLst/>
          </a:prstGeom>
          <a:solidFill>
            <a:srgbClr val="FFFFFF"/>
          </a:solidFill>
          <a:ln>
            <a:solidFill>
              <a:srgbClr val="C00000"/>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2400" b="1" dirty="0" smtClean="0">
                <a:solidFill>
                  <a:srgbClr val="006600"/>
                </a:solidFill>
                <a:cs typeface="B Titr" pitchFamily="2" charset="-78"/>
              </a:rPr>
              <a:t>استراتژي‌هاي مديريت فرهنگ سازماني </a:t>
            </a:r>
            <a:r>
              <a:rPr lang="fa-IR" sz="2000" b="1" dirty="0" smtClean="0">
                <a:solidFill>
                  <a:srgbClr val="006600"/>
                </a:solidFill>
                <a:cs typeface="B Titr" pitchFamily="2" charset="-78"/>
              </a:rPr>
              <a:t>(دنيسون و ميشرا)</a:t>
            </a:r>
            <a:endParaRPr lang="en-US" sz="2400" b="1" dirty="0">
              <a:solidFill>
                <a:srgbClr val="006600"/>
              </a:solidFill>
              <a:latin typeface="+mj-lt"/>
            </a:endParaRPr>
          </a:p>
        </p:txBody>
      </p:sp>
    </p:spTree>
  </p:cSld>
  <p:clrMapOvr>
    <a:masterClrMapping/>
  </p:clrMapOvr>
  <p:transition spd="slow">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6436" name="Group 4"/>
          <p:cNvGraphicFramePr>
            <a:graphicFrameLocks noGrp="1"/>
          </p:cNvGraphicFramePr>
          <p:nvPr/>
        </p:nvGraphicFramePr>
        <p:xfrm>
          <a:off x="214282" y="785795"/>
          <a:ext cx="8715436" cy="5322781"/>
        </p:xfrm>
        <a:graphic>
          <a:graphicData uri="http://schemas.openxmlformats.org/drawingml/2006/table">
            <a:tbl>
              <a:tblPr rtl="1"/>
              <a:tblGrid>
                <a:gridCol w="3757321">
                  <a:extLst>
                    <a:ext uri="{9D8B030D-6E8A-4147-A177-3AD203B41FA5}">
                      <a16:colId xmlns:a16="http://schemas.microsoft.com/office/drawing/2014/main" val="20000"/>
                    </a:ext>
                  </a:extLst>
                </a:gridCol>
                <a:gridCol w="3752479">
                  <a:extLst>
                    <a:ext uri="{9D8B030D-6E8A-4147-A177-3AD203B41FA5}">
                      <a16:colId xmlns:a16="http://schemas.microsoft.com/office/drawing/2014/main" val="20001"/>
                    </a:ext>
                  </a:extLst>
                </a:gridCol>
                <a:gridCol w="1205636">
                  <a:extLst>
                    <a:ext uri="{9D8B030D-6E8A-4147-A177-3AD203B41FA5}">
                      <a16:colId xmlns:a16="http://schemas.microsoft.com/office/drawing/2014/main" val="20002"/>
                    </a:ext>
                  </a:extLst>
                </a:gridCol>
              </a:tblGrid>
              <a:tr h="2562432">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a-IR" sz="2800" b="1" i="0" u="none" strike="noStrike" cap="none" normalizeH="0" baseline="0" dirty="0" smtClean="0">
                          <a:ln>
                            <a:noFill/>
                          </a:ln>
                          <a:solidFill>
                            <a:schemeClr val="tx1">
                              <a:lumMod val="90000"/>
                              <a:lumOff val="10000"/>
                            </a:schemeClr>
                          </a:solidFill>
                          <a:effectLst/>
                          <a:latin typeface="Times New Roman" pitchFamily="18" charset="0"/>
                          <a:cs typeface="+mn-cs"/>
                        </a:rPr>
                        <a:t>تيمي</a:t>
                      </a: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4FFF3"/>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a-IR" sz="2800" b="1" i="0" u="none" strike="noStrike" cap="none" normalizeH="0" baseline="0" dirty="0" smtClean="0">
                          <a:ln>
                            <a:noFill/>
                          </a:ln>
                          <a:solidFill>
                            <a:schemeClr val="tx1">
                              <a:lumMod val="90000"/>
                              <a:lumOff val="10000"/>
                            </a:schemeClr>
                          </a:solidFill>
                          <a:effectLst/>
                          <a:latin typeface="Times New Roman" pitchFamily="18" charset="0"/>
                          <a:cs typeface="+mn-cs"/>
                        </a:rPr>
                        <a:t>علمي (مكتبي)</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4FFF3"/>
                    </a:solidFill>
                  </a:tcPr>
                </a:tc>
                <a:tc rowSpan="2">
                  <a:txBody>
                    <a:bodyPr/>
                    <a:lstStyle/>
                    <a:p>
                      <a:pPr marL="0" marR="0" lvl="0" indent="0" algn="ctr" defTabSz="914400" rtl="0" eaLnBrk="0" fontAlgn="base" latinLnBrk="0" hangingPunct="0">
                        <a:lnSpc>
                          <a:spcPct val="90000"/>
                        </a:lnSpc>
                        <a:spcBef>
                          <a:spcPct val="20000"/>
                        </a:spcBef>
                        <a:spcAft>
                          <a:spcPct val="0"/>
                        </a:spcAft>
                        <a:buClrTx/>
                        <a:buSzTx/>
                        <a:buFontTx/>
                        <a:buNone/>
                        <a:tabLst/>
                      </a:pPr>
                      <a:r>
                        <a:rPr kumimoji="0" lang="fa-IR" sz="1600" b="1" i="0" u="none" strike="noStrike" cap="none" normalizeH="0" baseline="0" dirty="0" smtClean="0">
                          <a:ln>
                            <a:noFill/>
                          </a:ln>
                          <a:solidFill>
                            <a:srgbClr val="660033"/>
                          </a:solidFill>
                          <a:effectLst/>
                          <a:latin typeface="Times New Roman" pitchFamily="18" charset="0"/>
                          <a:cs typeface="B Titr" pitchFamily="2" charset="-78"/>
                        </a:rPr>
                        <a:t>انعطاف پذيري</a:t>
                      </a:r>
                    </a:p>
                    <a:p>
                      <a:pPr marL="0" marR="0" lvl="0" indent="0" algn="ctr" defTabSz="914400" rtl="0" eaLnBrk="0" fontAlgn="base" latinLnBrk="0" hangingPunct="0">
                        <a:lnSpc>
                          <a:spcPct val="90000"/>
                        </a:lnSpc>
                        <a:spcBef>
                          <a:spcPct val="20000"/>
                        </a:spcBef>
                        <a:spcAft>
                          <a:spcPct val="0"/>
                        </a:spcAft>
                        <a:buClrTx/>
                        <a:buSzTx/>
                        <a:buFontTx/>
                        <a:buNone/>
                        <a:tabLst/>
                      </a:pPr>
                      <a:endParaRPr kumimoji="0" lang="fa-IR" sz="1600" b="1" i="0" u="none" strike="noStrike" cap="none" normalizeH="0" baseline="0" dirty="0" smtClean="0">
                        <a:ln>
                          <a:noFill/>
                        </a:ln>
                        <a:solidFill>
                          <a:srgbClr val="660033"/>
                        </a:solidFill>
                        <a:effectLst/>
                        <a:latin typeface="Times New Roman" pitchFamily="18" charset="0"/>
                        <a:cs typeface="B Titr" pitchFamily="2" charset="-78"/>
                      </a:endParaRPr>
                    </a:p>
                    <a:p>
                      <a:pPr marL="0" marR="0" lvl="0" indent="0" algn="ctr" defTabSz="914400" rtl="0" eaLnBrk="0" fontAlgn="base" latinLnBrk="0" hangingPunct="0">
                        <a:lnSpc>
                          <a:spcPct val="90000"/>
                        </a:lnSpc>
                        <a:spcBef>
                          <a:spcPct val="20000"/>
                        </a:spcBef>
                        <a:spcAft>
                          <a:spcPct val="0"/>
                        </a:spcAft>
                        <a:buClrTx/>
                        <a:buSzTx/>
                        <a:buFontTx/>
                        <a:buNone/>
                        <a:tabLst/>
                      </a:pPr>
                      <a:endParaRPr kumimoji="0" lang="fa-IR" sz="1600" b="1" i="0" u="none" strike="noStrike" cap="none" normalizeH="0" baseline="0" dirty="0" smtClean="0">
                        <a:ln>
                          <a:noFill/>
                        </a:ln>
                        <a:solidFill>
                          <a:srgbClr val="660033"/>
                        </a:solidFill>
                        <a:effectLst/>
                        <a:latin typeface="Times New Roman" pitchFamily="18" charset="0"/>
                        <a:cs typeface="B Titr" pitchFamily="2" charset="-78"/>
                      </a:endParaRPr>
                    </a:p>
                    <a:p>
                      <a:pPr marL="0" marR="0" lvl="0" indent="0" algn="ctr" defTabSz="914400" rtl="0" eaLnBrk="0" fontAlgn="base" latinLnBrk="0" hangingPunct="0">
                        <a:lnSpc>
                          <a:spcPct val="90000"/>
                        </a:lnSpc>
                        <a:spcBef>
                          <a:spcPct val="20000"/>
                        </a:spcBef>
                        <a:spcAft>
                          <a:spcPct val="0"/>
                        </a:spcAft>
                        <a:buClrTx/>
                        <a:buSzTx/>
                        <a:buFontTx/>
                        <a:buNone/>
                        <a:tabLst/>
                      </a:pPr>
                      <a:endParaRPr kumimoji="0" lang="fa-IR" sz="1600" b="1" i="0" u="none" strike="noStrike" cap="none" normalizeH="0" baseline="0" dirty="0" smtClean="0">
                        <a:ln>
                          <a:noFill/>
                        </a:ln>
                        <a:solidFill>
                          <a:srgbClr val="660033"/>
                        </a:solidFill>
                        <a:effectLst/>
                        <a:latin typeface="Times New Roman" pitchFamily="18" charset="0"/>
                        <a:cs typeface="B Titr" pitchFamily="2" charset="-78"/>
                      </a:endParaRPr>
                    </a:p>
                    <a:p>
                      <a:pPr marL="0" marR="0" lvl="0" indent="0" algn="ctr" defTabSz="914400" rtl="0" eaLnBrk="0" fontAlgn="base" latinLnBrk="0" hangingPunct="0">
                        <a:lnSpc>
                          <a:spcPct val="90000"/>
                        </a:lnSpc>
                        <a:spcBef>
                          <a:spcPct val="20000"/>
                        </a:spcBef>
                        <a:spcAft>
                          <a:spcPct val="0"/>
                        </a:spcAft>
                        <a:buClrTx/>
                        <a:buSzTx/>
                        <a:buFontTx/>
                        <a:buNone/>
                        <a:tabLst/>
                      </a:pPr>
                      <a:endParaRPr kumimoji="0" lang="fa-IR" sz="1600" b="1" i="0" u="none" strike="noStrike" cap="none" normalizeH="0" baseline="0" dirty="0" smtClean="0">
                        <a:ln>
                          <a:noFill/>
                        </a:ln>
                        <a:solidFill>
                          <a:srgbClr val="660033"/>
                        </a:solidFill>
                        <a:effectLst/>
                        <a:latin typeface="Times New Roman" pitchFamily="18" charset="0"/>
                        <a:cs typeface="B Titr" pitchFamily="2" charset="-78"/>
                      </a:endParaRPr>
                    </a:p>
                    <a:p>
                      <a:pPr marL="0" marR="0" lvl="0" indent="0" algn="ctr" defTabSz="914400" rtl="0" eaLnBrk="0" fontAlgn="base" latinLnBrk="0" hangingPunct="0">
                        <a:lnSpc>
                          <a:spcPct val="90000"/>
                        </a:lnSpc>
                        <a:spcBef>
                          <a:spcPct val="20000"/>
                        </a:spcBef>
                        <a:spcAft>
                          <a:spcPct val="0"/>
                        </a:spcAft>
                        <a:buClrTx/>
                        <a:buSzTx/>
                        <a:buFontTx/>
                        <a:buNone/>
                        <a:tabLst/>
                      </a:pPr>
                      <a:r>
                        <a:rPr kumimoji="0" lang="fa-IR" sz="1600" b="1" i="0" u="none" strike="noStrike" cap="none" normalizeH="0" baseline="0" dirty="0" smtClean="0">
                          <a:ln>
                            <a:noFill/>
                          </a:ln>
                          <a:solidFill>
                            <a:srgbClr val="660033"/>
                          </a:solidFill>
                          <a:effectLst/>
                          <a:latin typeface="Times New Roman" pitchFamily="18" charset="0"/>
                          <a:cs typeface="B Titr" pitchFamily="2" charset="-78"/>
                        </a:rPr>
                        <a:t>نيازهاي محيط</a:t>
                      </a:r>
                    </a:p>
                    <a:p>
                      <a:pPr marL="0" marR="0" lvl="0" indent="0" algn="ctr" defTabSz="914400" rtl="0" eaLnBrk="0" fontAlgn="base" latinLnBrk="0" hangingPunct="0">
                        <a:lnSpc>
                          <a:spcPct val="90000"/>
                        </a:lnSpc>
                        <a:spcBef>
                          <a:spcPct val="20000"/>
                        </a:spcBef>
                        <a:spcAft>
                          <a:spcPct val="0"/>
                        </a:spcAft>
                        <a:buClrTx/>
                        <a:buSzTx/>
                        <a:buFontTx/>
                        <a:buNone/>
                        <a:tabLst/>
                      </a:pPr>
                      <a:endParaRPr kumimoji="0" lang="fa-IR" sz="1600" b="1" i="0" u="none" strike="noStrike" cap="none" normalizeH="0" baseline="0" dirty="0" smtClean="0">
                        <a:ln>
                          <a:noFill/>
                        </a:ln>
                        <a:solidFill>
                          <a:srgbClr val="660033"/>
                        </a:solidFill>
                        <a:effectLst/>
                        <a:latin typeface="Times New Roman" pitchFamily="18" charset="0"/>
                        <a:cs typeface="B Titr" pitchFamily="2" charset="-78"/>
                      </a:endParaRPr>
                    </a:p>
                    <a:p>
                      <a:pPr marL="0" marR="0" lvl="0" indent="0" algn="ctr" defTabSz="914400" rtl="0" eaLnBrk="0" fontAlgn="base" latinLnBrk="0" hangingPunct="0">
                        <a:lnSpc>
                          <a:spcPct val="90000"/>
                        </a:lnSpc>
                        <a:spcBef>
                          <a:spcPct val="20000"/>
                        </a:spcBef>
                        <a:spcAft>
                          <a:spcPct val="0"/>
                        </a:spcAft>
                        <a:buClrTx/>
                        <a:buSzTx/>
                        <a:buFontTx/>
                        <a:buNone/>
                        <a:tabLst/>
                      </a:pPr>
                      <a:endParaRPr kumimoji="0" lang="fa-IR" sz="1600" b="1" i="0" u="none" strike="noStrike" cap="none" normalizeH="0" baseline="0" dirty="0" smtClean="0">
                        <a:ln>
                          <a:noFill/>
                        </a:ln>
                        <a:solidFill>
                          <a:srgbClr val="660033"/>
                        </a:solidFill>
                        <a:effectLst/>
                        <a:latin typeface="Times New Roman" pitchFamily="18" charset="0"/>
                        <a:cs typeface="B Titr" pitchFamily="2" charset="-78"/>
                      </a:endParaRPr>
                    </a:p>
                    <a:p>
                      <a:pPr marL="0" marR="0" lvl="0" indent="0" algn="ctr" defTabSz="914400" rtl="0" eaLnBrk="0" fontAlgn="base" latinLnBrk="0" hangingPunct="0">
                        <a:lnSpc>
                          <a:spcPct val="90000"/>
                        </a:lnSpc>
                        <a:spcBef>
                          <a:spcPct val="20000"/>
                        </a:spcBef>
                        <a:spcAft>
                          <a:spcPct val="0"/>
                        </a:spcAft>
                        <a:buClrTx/>
                        <a:buSzTx/>
                        <a:buFontTx/>
                        <a:buNone/>
                        <a:tabLst/>
                      </a:pPr>
                      <a:endParaRPr kumimoji="0" lang="fa-IR" sz="1600" b="1" i="0" u="none" strike="noStrike" cap="none" normalizeH="0" baseline="0" dirty="0" smtClean="0">
                        <a:ln>
                          <a:noFill/>
                        </a:ln>
                        <a:solidFill>
                          <a:srgbClr val="660033"/>
                        </a:solidFill>
                        <a:effectLst/>
                        <a:latin typeface="Times New Roman" pitchFamily="18" charset="0"/>
                        <a:cs typeface="B Titr" pitchFamily="2" charset="-78"/>
                      </a:endParaRPr>
                    </a:p>
                    <a:p>
                      <a:pPr marL="0" marR="0" lvl="0" indent="0" algn="ctr" defTabSz="914400" rtl="0" eaLnBrk="0" fontAlgn="base" latinLnBrk="0" hangingPunct="0">
                        <a:lnSpc>
                          <a:spcPct val="90000"/>
                        </a:lnSpc>
                        <a:spcBef>
                          <a:spcPct val="20000"/>
                        </a:spcBef>
                        <a:spcAft>
                          <a:spcPct val="0"/>
                        </a:spcAft>
                        <a:buClrTx/>
                        <a:buSzTx/>
                        <a:buFontTx/>
                        <a:buNone/>
                        <a:tabLst/>
                      </a:pPr>
                      <a:r>
                        <a:rPr kumimoji="0" lang="fa-IR" sz="1600" b="1" i="0" u="none" strike="noStrike" cap="none" normalizeH="0" baseline="0" dirty="0" smtClean="0">
                          <a:ln>
                            <a:noFill/>
                          </a:ln>
                          <a:solidFill>
                            <a:srgbClr val="660033"/>
                          </a:solidFill>
                          <a:effectLst/>
                          <a:latin typeface="Times New Roman" pitchFamily="18" charset="0"/>
                          <a:cs typeface="B Titr" pitchFamily="2" charset="-78"/>
                        </a:rPr>
                        <a:t>ثبات و پايداري</a:t>
                      </a:r>
                      <a:endParaRPr kumimoji="0" lang="en-US" sz="1600" b="1" i="0" u="none" strike="noStrike" cap="none" normalizeH="0" baseline="0" dirty="0" smtClean="0">
                        <a:ln>
                          <a:noFill/>
                        </a:ln>
                        <a:solidFill>
                          <a:srgbClr val="660033"/>
                        </a:solidFill>
                        <a:effectLst/>
                        <a:latin typeface="Times New Roman" pitchFamily="18" charset="0"/>
                        <a:cs typeface="B Titr" pitchFamily="2" charset="-78"/>
                      </a:endParaRP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FFFF"/>
                    </a:solidFill>
                  </a:tcPr>
                </a:tc>
                <a:extLst>
                  <a:ext uri="{0D108BD9-81ED-4DB2-BD59-A6C34878D82A}">
                    <a16:rowId xmlns:a16="http://schemas.microsoft.com/office/drawing/2014/main" val="10000"/>
                  </a:ext>
                </a:extLst>
              </a:tr>
              <a:tr h="2366789">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a-IR" sz="2800" b="1" i="0" u="none" strike="noStrike" cap="none" normalizeH="0" baseline="0" smtClean="0">
                          <a:ln>
                            <a:noFill/>
                          </a:ln>
                          <a:solidFill>
                            <a:schemeClr val="tx1">
                              <a:lumMod val="90000"/>
                              <a:lumOff val="10000"/>
                            </a:schemeClr>
                          </a:solidFill>
                          <a:effectLst/>
                          <a:latin typeface="Times New Roman" pitchFamily="18" charset="0"/>
                          <a:cs typeface="+mn-cs"/>
                        </a:rPr>
                        <a:t>سنگري (نظامي)</a:t>
                      </a: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lumMod val="90000"/>
                            <a:lumOff val="10000"/>
                          </a:schemeClr>
                        </a:solidFill>
                        <a:effectLst/>
                        <a:latin typeface="Times New Roman" pitchFamily="18" charset="0"/>
                        <a:cs typeface="+mn-cs"/>
                      </a:endParaRP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4FFF3"/>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a-IR" sz="2800" b="1" i="0" u="none" strike="noStrike" cap="none" normalizeH="0" baseline="0" dirty="0" smtClean="0">
                          <a:ln>
                            <a:noFill/>
                          </a:ln>
                          <a:solidFill>
                            <a:schemeClr val="tx1">
                              <a:lumMod val="90000"/>
                              <a:lumOff val="10000"/>
                            </a:schemeClr>
                          </a:solidFill>
                          <a:effectLst/>
                          <a:latin typeface="Times New Roman" pitchFamily="18" charset="0"/>
                          <a:cs typeface="+mn-cs"/>
                        </a:rPr>
                        <a:t>باشگاهي</a:t>
                      </a:r>
                      <a:r>
                        <a:rPr kumimoji="0" lang="en-US" sz="3200" b="1" i="0" u="none" strike="noStrike" cap="none" normalizeH="0" baseline="0" dirty="0" smtClean="0">
                          <a:ln>
                            <a:noFill/>
                          </a:ln>
                          <a:solidFill>
                            <a:schemeClr val="tx1">
                              <a:lumMod val="90000"/>
                              <a:lumOff val="10000"/>
                            </a:schemeClr>
                          </a:solidFill>
                          <a:effectLst/>
                          <a:latin typeface="Times New Roman" pitchFamily="18" charset="0"/>
                          <a:cs typeface="+mn-cs"/>
                        </a:rPr>
                        <a:t> </a:t>
                      </a:r>
                      <a:endParaRPr kumimoji="0" lang="fa-IR" sz="3200" b="1" i="0" u="none" strike="noStrike" cap="none" normalizeH="0" baseline="0" dirty="0" smtClean="0">
                        <a:ln>
                          <a:noFill/>
                        </a:ln>
                        <a:solidFill>
                          <a:schemeClr val="tx1">
                            <a:lumMod val="90000"/>
                            <a:lumOff val="10000"/>
                          </a:schemeClr>
                        </a:solidFill>
                        <a:effectLst/>
                        <a:latin typeface="Times New Roman" pitchFamily="18" charset="0"/>
                        <a:cs typeface="+mn-cs"/>
                      </a:endParaRP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lumMod val="90000"/>
                            <a:lumOff val="10000"/>
                          </a:schemeClr>
                        </a:solidFill>
                        <a:effectLst/>
                        <a:latin typeface="Times New Roman" pitchFamily="18" charset="0"/>
                        <a:cs typeface="+mn-cs"/>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4FFF3"/>
                    </a:solidFill>
                  </a:tcPr>
                </a:tc>
                <a:tc vMerge="1">
                  <a:txBody>
                    <a:bodyPr/>
                    <a:lstStyle/>
                    <a:p>
                      <a:endParaRPr lang="en-US"/>
                    </a:p>
                  </a:txBody>
                  <a:tcPr/>
                </a:tc>
                <a:extLst>
                  <a:ext uri="{0D108BD9-81ED-4DB2-BD59-A6C34878D82A}">
                    <a16:rowId xmlns:a16="http://schemas.microsoft.com/office/drawing/2014/main" val="10001"/>
                  </a:ext>
                </a:extLst>
              </a:tr>
              <a:tr h="393560">
                <a:tc gridSpan="2">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ar-SA" sz="1600" b="1" i="0" u="none" strike="noStrike" cap="none" normalizeH="0" baseline="0" dirty="0" smtClean="0">
                          <a:ln>
                            <a:noFill/>
                          </a:ln>
                          <a:solidFill>
                            <a:srgbClr val="660033"/>
                          </a:solidFill>
                          <a:effectLst/>
                          <a:latin typeface="Times New Roman" pitchFamily="18" charset="0"/>
                          <a:cs typeface="B Titr" pitchFamily="2" charset="-78"/>
                        </a:rPr>
                        <a:t>خارج       </a:t>
                      </a:r>
                      <a:r>
                        <a:rPr kumimoji="0" lang="fa-IR" sz="1600" b="1" i="0" u="none" strike="noStrike" cap="none" normalizeH="0" baseline="0" dirty="0" smtClean="0">
                          <a:ln>
                            <a:noFill/>
                          </a:ln>
                          <a:solidFill>
                            <a:srgbClr val="660033"/>
                          </a:solidFill>
                          <a:effectLst/>
                          <a:latin typeface="Times New Roman" pitchFamily="18" charset="0"/>
                          <a:cs typeface="B Titr" pitchFamily="2" charset="-78"/>
                        </a:rPr>
                        <a:t>            </a:t>
                      </a:r>
                      <a:r>
                        <a:rPr kumimoji="0" lang="ar-SA" sz="1600" b="1" i="0" u="none" strike="noStrike" cap="none" normalizeH="0" baseline="0" dirty="0" smtClean="0">
                          <a:ln>
                            <a:noFill/>
                          </a:ln>
                          <a:solidFill>
                            <a:srgbClr val="660033"/>
                          </a:solidFill>
                          <a:effectLst/>
                          <a:latin typeface="Times New Roman" pitchFamily="18" charset="0"/>
                          <a:cs typeface="B Titr" pitchFamily="2" charset="-78"/>
                        </a:rPr>
                        <a:t>    </a:t>
                      </a:r>
                      <a:r>
                        <a:rPr kumimoji="0" lang="fa-IR" sz="1600" b="1" i="0" u="none" strike="noStrike" cap="none" normalizeH="0" baseline="0" dirty="0" smtClean="0">
                          <a:ln>
                            <a:noFill/>
                          </a:ln>
                          <a:solidFill>
                            <a:srgbClr val="660033"/>
                          </a:solidFill>
                          <a:effectLst/>
                          <a:latin typeface="Times New Roman" pitchFamily="18" charset="0"/>
                          <a:cs typeface="B Titr" pitchFamily="2" charset="-78"/>
                        </a:rPr>
                        <a:t>كانون توجه</a:t>
                      </a:r>
                      <a:r>
                        <a:rPr kumimoji="0" lang="ar-SA" sz="1600" b="1" i="0" u="none" strike="noStrike" cap="none" normalizeH="0" baseline="0" dirty="0" smtClean="0">
                          <a:ln>
                            <a:noFill/>
                          </a:ln>
                          <a:solidFill>
                            <a:srgbClr val="660033"/>
                          </a:solidFill>
                          <a:effectLst/>
                          <a:latin typeface="Times New Roman" pitchFamily="18" charset="0"/>
                          <a:cs typeface="B Titr" pitchFamily="2" charset="-78"/>
                        </a:rPr>
                        <a:t>    </a:t>
                      </a:r>
                      <a:r>
                        <a:rPr kumimoji="0" lang="fa-IR" sz="1600" b="1" i="0" u="none" strike="noStrike" cap="none" normalizeH="0" baseline="0" dirty="0" smtClean="0">
                          <a:ln>
                            <a:noFill/>
                          </a:ln>
                          <a:solidFill>
                            <a:srgbClr val="660033"/>
                          </a:solidFill>
                          <a:effectLst/>
                          <a:latin typeface="Times New Roman" pitchFamily="18" charset="0"/>
                          <a:cs typeface="B Titr" pitchFamily="2" charset="-78"/>
                        </a:rPr>
                        <a:t>            </a:t>
                      </a:r>
                      <a:r>
                        <a:rPr kumimoji="0" lang="ar-SA" sz="1600" b="1" i="0" u="none" strike="noStrike" cap="none" normalizeH="0" baseline="0" dirty="0" smtClean="0">
                          <a:ln>
                            <a:noFill/>
                          </a:ln>
                          <a:solidFill>
                            <a:srgbClr val="660033"/>
                          </a:solidFill>
                          <a:effectLst/>
                          <a:latin typeface="Times New Roman" pitchFamily="18" charset="0"/>
                          <a:cs typeface="B Titr" pitchFamily="2" charset="-78"/>
                        </a:rPr>
                        <a:t>   داخل</a:t>
                      </a:r>
                      <a:endParaRPr kumimoji="0" lang="en-US" sz="1600" b="1" i="0" u="none" strike="noStrike" cap="none" normalizeH="0" baseline="0" dirty="0" smtClean="0">
                        <a:ln>
                          <a:noFill/>
                        </a:ln>
                        <a:solidFill>
                          <a:srgbClr val="660033"/>
                        </a:solidFill>
                        <a:effectLst/>
                        <a:latin typeface="Times New Roman" pitchFamily="18" charset="0"/>
                        <a:cs typeface="B Titr" pitchFamily="2" charset="-78"/>
                      </a:endParaRP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rgbClr val="FFFFFF"/>
                    </a:solidFill>
                  </a:tcPr>
                </a:tc>
                <a:tc hMerge="1">
                  <a:txBody>
                    <a:bodyPr/>
                    <a:lstStyle/>
                    <a:p>
                      <a:endParaRPr lang="en-US"/>
                    </a:p>
                  </a:txBody>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rgbClr val="004B96"/>
                        </a:solidFill>
                        <a:effectLst/>
                        <a:latin typeface="Times New Roman" pitchFamily="18" charset="0"/>
                        <a:cs typeface="B Titr" pitchFamily="2" charset="-78"/>
                      </a:endParaRP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lumMod val="10000"/>
                        <a:lumOff val="90000"/>
                      </a:schemeClr>
                    </a:solidFill>
                  </a:tcPr>
                </a:tc>
                <a:extLst>
                  <a:ext uri="{0D108BD9-81ED-4DB2-BD59-A6C34878D82A}">
                    <a16:rowId xmlns:a16="http://schemas.microsoft.com/office/drawing/2014/main" val="10002"/>
                  </a:ext>
                </a:extLst>
              </a:tr>
            </a:tbl>
          </a:graphicData>
        </a:graphic>
      </p:graphicFrame>
      <p:sp>
        <p:nvSpPr>
          <p:cNvPr id="7" name="Flowchart: Terminator 6"/>
          <p:cNvSpPr/>
          <p:nvPr/>
        </p:nvSpPr>
        <p:spPr>
          <a:xfrm>
            <a:off x="71406" y="142852"/>
            <a:ext cx="9001188" cy="500066"/>
          </a:xfrm>
          <a:prstGeom prst="flowChartTerminator">
            <a:avLst/>
          </a:prstGeom>
          <a:solidFill>
            <a:srgbClr val="FFFFFF"/>
          </a:solidFill>
          <a:ln>
            <a:solidFill>
              <a:srgbClr val="C00000"/>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2400" b="1" dirty="0" smtClean="0">
                <a:solidFill>
                  <a:srgbClr val="006600"/>
                </a:solidFill>
                <a:cs typeface="B Titr" pitchFamily="2" charset="-78"/>
              </a:rPr>
              <a:t>استراتژي‌هاي مديريت فرهنگ سازماني </a:t>
            </a:r>
            <a:r>
              <a:rPr lang="fa-IR" sz="2000" b="1" dirty="0" smtClean="0">
                <a:solidFill>
                  <a:srgbClr val="006600"/>
                </a:solidFill>
                <a:cs typeface="B Titr" pitchFamily="2" charset="-78"/>
              </a:rPr>
              <a:t>(جفري سوني فيلد)</a:t>
            </a:r>
            <a:endParaRPr lang="en-US" sz="2400" b="1" dirty="0">
              <a:solidFill>
                <a:srgbClr val="006600"/>
              </a:solidFill>
              <a:latin typeface="+mj-lt"/>
            </a:endParaRPr>
          </a:p>
        </p:txBody>
      </p:sp>
    </p:spTree>
  </p:cSld>
  <p:clrMapOvr>
    <a:masterClrMapping/>
  </p:clrMapOvr>
  <p:transition spd="slow">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8484" name="Group 4"/>
          <p:cNvGraphicFramePr>
            <a:graphicFrameLocks noGrp="1"/>
          </p:cNvGraphicFramePr>
          <p:nvPr/>
        </p:nvGraphicFramePr>
        <p:xfrm>
          <a:off x="142845" y="785794"/>
          <a:ext cx="8786873" cy="5286411"/>
        </p:xfrm>
        <a:graphic>
          <a:graphicData uri="http://schemas.openxmlformats.org/drawingml/2006/table">
            <a:tbl>
              <a:tblPr rtl="1"/>
              <a:tblGrid>
                <a:gridCol w="3851780">
                  <a:extLst>
                    <a:ext uri="{9D8B030D-6E8A-4147-A177-3AD203B41FA5}">
                      <a16:colId xmlns:a16="http://schemas.microsoft.com/office/drawing/2014/main" val="20000"/>
                    </a:ext>
                  </a:extLst>
                </a:gridCol>
                <a:gridCol w="3641136">
                  <a:extLst>
                    <a:ext uri="{9D8B030D-6E8A-4147-A177-3AD203B41FA5}">
                      <a16:colId xmlns:a16="http://schemas.microsoft.com/office/drawing/2014/main" val="20001"/>
                    </a:ext>
                  </a:extLst>
                </a:gridCol>
                <a:gridCol w="1293957">
                  <a:extLst>
                    <a:ext uri="{9D8B030D-6E8A-4147-A177-3AD203B41FA5}">
                      <a16:colId xmlns:a16="http://schemas.microsoft.com/office/drawing/2014/main" val="20002"/>
                    </a:ext>
                  </a:extLst>
                </a:gridCol>
              </a:tblGrid>
              <a:tr h="252700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a-IR" sz="2800" b="1" i="0" u="none" strike="noStrike" cap="none" normalizeH="0" baseline="0" dirty="0" smtClean="0">
                          <a:ln>
                            <a:noFill/>
                          </a:ln>
                          <a:solidFill>
                            <a:srgbClr val="006600"/>
                          </a:solidFill>
                          <a:effectLst/>
                          <a:latin typeface="Times New Roman" pitchFamily="18" charset="0"/>
                          <a:cs typeface="B Nazanin" pitchFamily="2" charset="-78"/>
                        </a:rPr>
                        <a:t>دانه‌پاشيدن</a:t>
                      </a:r>
                      <a:endParaRPr kumimoji="0" lang="en-US" sz="2400" b="1" i="0" u="none" strike="noStrike" cap="none" normalizeH="0" baseline="0" dirty="0" smtClean="0">
                        <a:ln>
                          <a:noFill/>
                        </a:ln>
                        <a:solidFill>
                          <a:srgbClr val="006600"/>
                        </a:solidFill>
                        <a:effectLst/>
                        <a:latin typeface="Times New Roman" pitchFamily="18" charset="0"/>
                        <a:cs typeface="B Nazanin" pitchFamily="2" charset="-78"/>
                      </a:endParaRP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F6E3"/>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a-IR" sz="2800" b="1" i="0" u="none" strike="noStrike" cap="none" normalizeH="0" baseline="0" dirty="0" smtClean="0">
                          <a:ln>
                            <a:noFill/>
                          </a:ln>
                          <a:solidFill>
                            <a:srgbClr val="006600"/>
                          </a:solidFill>
                          <a:effectLst/>
                          <a:latin typeface="Times New Roman" pitchFamily="18" charset="0"/>
                          <a:cs typeface="B Nazanin" pitchFamily="2" charset="-78"/>
                        </a:rPr>
                        <a:t>احتياط عقلي</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F6E3"/>
                    </a:solidFill>
                  </a:tcPr>
                </a:tc>
                <a:tc rowSpan="2">
                  <a:txBody>
                    <a:bodyPr/>
                    <a:lstStyle/>
                    <a:p>
                      <a:pPr marL="0" marR="0" lvl="0" indent="0" algn="ctr" defTabSz="914400" rtl="0" eaLnBrk="0" fontAlgn="base" latinLnBrk="0" hangingPunct="0">
                        <a:lnSpc>
                          <a:spcPct val="90000"/>
                        </a:lnSpc>
                        <a:spcBef>
                          <a:spcPct val="20000"/>
                        </a:spcBef>
                        <a:spcAft>
                          <a:spcPct val="0"/>
                        </a:spcAft>
                        <a:buClrTx/>
                        <a:buSzTx/>
                        <a:buFontTx/>
                        <a:buNone/>
                        <a:tabLst/>
                      </a:pPr>
                      <a:r>
                        <a:rPr kumimoji="0" lang="fa-IR" sz="1600" b="1" i="0" u="none" strike="noStrike" cap="none" normalizeH="0" baseline="0" dirty="0" smtClean="0">
                          <a:ln>
                            <a:noFill/>
                          </a:ln>
                          <a:solidFill>
                            <a:srgbClr val="C40E1B"/>
                          </a:solidFill>
                          <a:effectLst/>
                          <a:latin typeface="Times New Roman" pitchFamily="18" charset="0"/>
                          <a:cs typeface="B Titr" pitchFamily="2" charset="-78"/>
                        </a:rPr>
                        <a:t>انعطاف پذيري</a:t>
                      </a:r>
                    </a:p>
                    <a:p>
                      <a:pPr marL="0" marR="0" lvl="0" indent="0" algn="ctr" defTabSz="914400" rtl="0" eaLnBrk="0" fontAlgn="base" latinLnBrk="0" hangingPunct="0">
                        <a:lnSpc>
                          <a:spcPct val="90000"/>
                        </a:lnSpc>
                        <a:spcBef>
                          <a:spcPct val="20000"/>
                        </a:spcBef>
                        <a:spcAft>
                          <a:spcPct val="0"/>
                        </a:spcAft>
                        <a:buClrTx/>
                        <a:buSzTx/>
                        <a:buFontTx/>
                        <a:buNone/>
                        <a:tabLst/>
                      </a:pPr>
                      <a:endParaRPr kumimoji="0" lang="fa-IR" sz="1600" b="1" i="0" u="none" strike="noStrike" cap="none" normalizeH="0" baseline="0" dirty="0" smtClean="0">
                        <a:ln>
                          <a:noFill/>
                        </a:ln>
                        <a:solidFill>
                          <a:srgbClr val="C40E1B"/>
                        </a:solidFill>
                        <a:effectLst/>
                        <a:latin typeface="Times New Roman" pitchFamily="18" charset="0"/>
                        <a:cs typeface="B Titr" pitchFamily="2" charset="-78"/>
                      </a:endParaRPr>
                    </a:p>
                    <a:p>
                      <a:pPr marL="0" marR="0" lvl="0" indent="0" algn="ctr" defTabSz="914400" rtl="0" eaLnBrk="0" fontAlgn="base" latinLnBrk="0" hangingPunct="0">
                        <a:lnSpc>
                          <a:spcPct val="90000"/>
                        </a:lnSpc>
                        <a:spcBef>
                          <a:spcPct val="20000"/>
                        </a:spcBef>
                        <a:spcAft>
                          <a:spcPct val="0"/>
                        </a:spcAft>
                        <a:buClrTx/>
                        <a:buSzTx/>
                        <a:buFontTx/>
                        <a:buNone/>
                        <a:tabLst/>
                      </a:pPr>
                      <a:endParaRPr kumimoji="0" lang="fa-IR" sz="1600" b="1" i="0" u="none" strike="noStrike" cap="none" normalizeH="0" baseline="0" dirty="0" smtClean="0">
                        <a:ln>
                          <a:noFill/>
                        </a:ln>
                        <a:solidFill>
                          <a:srgbClr val="C40E1B"/>
                        </a:solidFill>
                        <a:effectLst/>
                        <a:latin typeface="Times New Roman" pitchFamily="18" charset="0"/>
                        <a:cs typeface="B Titr" pitchFamily="2" charset="-78"/>
                      </a:endParaRPr>
                    </a:p>
                    <a:p>
                      <a:pPr marL="0" marR="0" lvl="0" indent="0" algn="ctr" defTabSz="914400" rtl="0" eaLnBrk="0" fontAlgn="base" latinLnBrk="0" hangingPunct="0">
                        <a:lnSpc>
                          <a:spcPct val="90000"/>
                        </a:lnSpc>
                        <a:spcBef>
                          <a:spcPct val="20000"/>
                        </a:spcBef>
                        <a:spcAft>
                          <a:spcPct val="0"/>
                        </a:spcAft>
                        <a:buClrTx/>
                        <a:buSzTx/>
                        <a:buFontTx/>
                        <a:buNone/>
                        <a:tabLst/>
                      </a:pPr>
                      <a:endParaRPr kumimoji="0" lang="fa-IR" sz="1600" b="1" i="0" u="none" strike="noStrike" cap="none" normalizeH="0" baseline="0" dirty="0" smtClean="0">
                        <a:ln>
                          <a:noFill/>
                        </a:ln>
                        <a:solidFill>
                          <a:srgbClr val="C40E1B"/>
                        </a:solidFill>
                        <a:effectLst/>
                        <a:latin typeface="Times New Roman" pitchFamily="18" charset="0"/>
                        <a:cs typeface="B Titr" pitchFamily="2" charset="-78"/>
                      </a:endParaRPr>
                    </a:p>
                    <a:p>
                      <a:pPr marL="0" marR="0" lvl="0" indent="0" algn="ctr" defTabSz="914400" rtl="0" eaLnBrk="0" fontAlgn="base" latinLnBrk="0" hangingPunct="0">
                        <a:lnSpc>
                          <a:spcPct val="90000"/>
                        </a:lnSpc>
                        <a:spcBef>
                          <a:spcPct val="20000"/>
                        </a:spcBef>
                        <a:spcAft>
                          <a:spcPct val="0"/>
                        </a:spcAft>
                        <a:buClrTx/>
                        <a:buSzTx/>
                        <a:buFontTx/>
                        <a:buNone/>
                        <a:tabLst/>
                      </a:pPr>
                      <a:endParaRPr kumimoji="0" lang="fa-IR" sz="1600" b="1" i="0" u="none" strike="noStrike" cap="none" normalizeH="0" baseline="0" dirty="0" smtClean="0">
                        <a:ln>
                          <a:noFill/>
                        </a:ln>
                        <a:solidFill>
                          <a:srgbClr val="C40E1B"/>
                        </a:solidFill>
                        <a:effectLst/>
                        <a:latin typeface="Times New Roman" pitchFamily="18" charset="0"/>
                        <a:cs typeface="B Titr" pitchFamily="2" charset="-78"/>
                      </a:endParaRPr>
                    </a:p>
                    <a:p>
                      <a:pPr marL="0" marR="0" lvl="0" indent="0" algn="ctr" defTabSz="914400" rtl="0" eaLnBrk="0" fontAlgn="base" latinLnBrk="0" hangingPunct="0">
                        <a:lnSpc>
                          <a:spcPct val="90000"/>
                        </a:lnSpc>
                        <a:spcBef>
                          <a:spcPct val="20000"/>
                        </a:spcBef>
                        <a:spcAft>
                          <a:spcPct val="0"/>
                        </a:spcAft>
                        <a:buClrTx/>
                        <a:buSzTx/>
                        <a:buFontTx/>
                        <a:buNone/>
                        <a:tabLst/>
                      </a:pPr>
                      <a:r>
                        <a:rPr kumimoji="0" lang="fa-IR" sz="1600" b="1" i="0" u="none" strike="noStrike" cap="none" normalizeH="0" baseline="0" dirty="0" smtClean="0">
                          <a:ln>
                            <a:noFill/>
                          </a:ln>
                          <a:solidFill>
                            <a:srgbClr val="C40E1B"/>
                          </a:solidFill>
                          <a:effectLst/>
                          <a:latin typeface="Times New Roman" pitchFamily="18" charset="0"/>
                          <a:cs typeface="B Titr" pitchFamily="2" charset="-78"/>
                        </a:rPr>
                        <a:t>نيازهاي محيط</a:t>
                      </a:r>
                    </a:p>
                    <a:p>
                      <a:pPr marL="0" marR="0" lvl="0" indent="0" algn="ctr" defTabSz="914400" rtl="0" eaLnBrk="0" fontAlgn="base" latinLnBrk="0" hangingPunct="0">
                        <a:lnSpc>
                          <a:spcPct val="90000"/>
                        </a:lnSpc>
                        <a:spcBef>
                          <a:spcPct val="20000"/>
                        </a:spcBef>
                        <a:spcAft>
                          <a:spcPct val="0"/>
                        </a:spcAft>
                        <a:buClrTx/>
                        <a:buSzTx/>
                        <a:buFontTx/>
                        <a:buNone/>
                        <a:tabLst/>
                      </a:pPr>
                      <a:endParaRPr kumimoji="0" lang="fa-IR" sz="1600" b="1" i="0" u="none" strike="noStrike" cap="none" normalizeH="0" baseline="0" dirty="0" smtClean="0">
                        <a:ln>
                          <a:noFill/>
                        </a:ln>
                        <a:solidFill>
                          <a:srgbClr val="C40E1B"/>
                        </a:solidFill>
                        <a:effectLst/>
                        <a:latin typeface="Times New Roman" pitchFamily="18" charset="0"/>
                        <a:cs typeface="B Titr" pitchFamily="2" charset="-78"/>
                      </a:endParaRPr>
                    </a:p>
                    <a:p>
                      <a:pPr marL="0" marR="0" lvl="0" indent="0" algn="ctr" defTabSz="914400" rtl="0" eaLnBrk="0" fontAlgn="base" latinLnBrk="0" hangingPunct="0">
                        <a:lnSpc>
                          <a:spcPct val="90000"/>
                        </a:lnSpc>
                        <a:spcBef>
                          <a:spcPct val="20000"/>
                        </a:spcBef>
                        <a:spcAft>
                          <a:spcPct val="0"/>
                        </a:spcAft>
                        <a:buClrTx/>
                        <a:buSzTx/>
                        <a:buFontTx/>
                        <a:buNone/>
                        <a:tabLst/>
                      </a:pPr>
                      <a:endParaRPr kumimoji="0" lang="fa-IR" sz="1600" b="1" i="0" u="none" strike="noStrike" cap="none" normalizeH="0" baseline="0" dirty="0" smtClean="0">
                        <a:ln>
                          <a:noFill/>
                        </a:ln>
                        <a:solidFill>
                          <a:srgbClr val="C40E1B"/>
                        </a:solidFill>
                        <a:effectLst/>
                        <a:latin typeface="Times New Roman" pitchFamily="18" charset="0"/>
                        <a:cs typeface="B Titr" pitchFamily="2" charset="-78"/>
                      </a:endParaRPr>
                    </a:p>
                    <a:p>
                      <a:pPr marL="0" marR="0" lvl="0" indent="0" algn="ctr" defTabSz="914400" rtl="0" eaLnBrk="0" fontAlgn="base" latinLnBrk="0" hangingPunct="0">
                        <a:lnSpc>
                          <a:spcPct val="90000"/>
                        </a:lnSpc>
                        <a:spcBef>
                          <a:spcPct val="20000"/>
                        </a:spcBef>
                        <a:spcAft>
                          <a:spcPct val="0"/>
                        </a:spcAft>
                        <a:buClrTx/>
                        <a:buSzTx/>
                        <a:buFontTx/>
                        <a:buNone/>
                        <a:tabLst/>
                      </a:pPr>
                      <a:endParaRPr kumimoji="0" lang="fa-IR" sz="1600" b="1" i="0" u="none" strike="noStrike" cap="none" normalizeH="0" baseline="0" dirty="0" smtClean="0">
                        <a:ln>
                          <a:noFill/>
                        </a:ln>
                        <a:solidFill>
                          <a:srgbClr val="C40E1B"/>
                        </a:solidFill>
                        <a:effectLst/>
                        <a:latin typeface="Times New Roman" pitchFamily="18" charset="0"/>
                        <a:cs typeface="B Titr" pitchFamily="2" charset="-78"/>
                      </a:endParaRPr>
                    </a:p>
                    <a:p>
                      <a:pPr marL="0" marR="0" lvl="0" indent="0" algn="ctr" defTabSz="914400" rtl="0" eaLnBrk="0" fontAlgn="base" latinLnBrk="0" hangingPunct="0">
                        <a:lnSpc>
                          <a:spcPct val="90000"/>
                        </a:lnSpc>
                        <a:spcBef>
                          <a:spcPct val="20000"/>
                        </a:spcBef>
                        <a:spcAft>
                          <a:spcPct val="0"/>
                        </a:spcAft>
                        <a:buClrTx/>
                        <a:buSzTx/>
                        <a:buFontTx/>
                        <a:buNone/>
                        <a:tabLst/>
                      </a:pPr>
                      <a:r>
                        <a:rPr kumimoji="0" lang="fa-IR" sz="1600" b="1" i="0" u="none" strike="noStrike" cap="none" normalizeH="0" baseline="0" dirty="0" smtClean="0">
                          <a:ln>
                            <a:noFill/>
                          </a:ln>
                          <a:solidFill>
                            <a:srgbClr val="C40E1B"/>
                          </a:solidFill>
                          <a:effectLst/>
                          <a:latin typeface="Times New Roman" pitchFamily="18" charset="0"/>
                          <a:cs typeface="B Titr" pitchFamily="2" charset="-78"/>
                        </a:rPr>
                        <a:t>ثبات و پايداري</a:t>
                      </a:r>
                      <a:endParaRPr kumimoji="0" lang="en-US" sz="1600" b="1" i="0" u="none" strike="noStrike" cap="none" normalizeH="0" baseline="0" dirty="0" smtClean="0">
                        <a:ln>
                          <a:noFill/>
                        </a:ln>
                        <a:solidFill>
                          <a:srgbClr val="C40E1B"/>
                        </a:solidFill>
                        <a:effectLst/>
                        <a:latin typeface="Times New Roman" pitchFamily="18" charset="0"/>
                        <a:cs typeface="B Titr" pitchFamily="2" charset="-78"/>
                      </a:endParaRP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E8FFD1"/>
                    </a:solidFill>
                  </a:tcPr>
                </a:tc>
                <a:extLst>
                  <a:ext uri="{0D108BD9-81ED-4DB2-BD59-A6C34878D82A}">
                    <a16:rowId xmlns:a16="http://schemas.microsoft.com/office/drawing/2014/main" val="10000"/>
                  </a:ext>
                </a:extLst>
              </a:tr>
              <a:tr h="22972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a-IR" sz="2800" b="1" i="0" u="none" strike="noStrike" cap="none" normalizeH="0" baseline="0" dirty="0" smtClean="0">
                          <a:ln>
                            <a:noFill/>
                          </a:ln>
                          <a:solidFill>
                            <a:srgbClr val="006600"/>
                          </a:solidFill>
                          <a:effectLst/>
                          <a:latin typeface="Times New Roman" pitchFamily="18" charset="0"/>
                          <a:cs typeface="B Nazanin" pitchFamily="2" charset="-78"/>
                        </a:rPr>
                        <a:t>دل به دريا زدن</a:t>
                      </a: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F6E3"/>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a-IR" sz="2800" b="1" i="0" u="none" strike="noStrike" cap="none" normalizeH="0" baseline="0" dirty="0" smtClean="0">
                          <a:ln>
                            <a:noFill/>
                          </a:ln>
                          <a:solidFill>
                            <a:srgbClr val="006600"/>
                          </a:solidFill>
                          <a:effectLst/>
                          <a:latin typeface="Times New Roman" pitchFamily="18" charset="0"/>
                          <a:cs typeface="B Nazanin" pitchFamily="2" charset="-78"/>
                        </a:rPr>
                        <a:t>صبر ايوب داشتن</a:t>
                      </a:r>
                      <a:endParaRPr kumimoji="0" lang="en-US" sz="2400" b="1" i="0" u="none" strike="noStrike" cap="none" normalizeH="0" baseline="0" dirty="0" smtClean="0">
                        <a:ln>
                          <a:noFill/>
                        </a:ln>
                        <a:solidFill>
                          <a:srgbClr val="006600"/>
                        </a:solidFill>
                        <a:effectLst/>
                        <a:latin typeface="Times New Roman" pitchFamily="18" charset="0"/>
                        <a:cs typeface="B Nazanin" pitchFamily="2" charset="-78"/>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F6E3"/>
                    </a:solidFill>
                  </a:tcPr>
                </a:tc>
                <a:tc vMerge="1">
                  <a:txBody>
                    <a:bodyPr/>
                    <a:lstStyle/>
                    <a:p>
                      <a:endParaRPr lang="en-US"/>
                    </a:p>
                  </a:txBody>
                  <a:tcPr/>
                </a:tc>
                <a:extLst>
                  <a:ext uri="{0D108BD9-81ED-4DB2-BD59-A6C34878D82A}">
                    <a16:rowId xmlns:a16="http://schemas.microsoft.com/office/drawing/2014/main" val="10001"/>
                  </a:ext>
                </a:extLst>
              </a:tr>
              <a:tr h="462133">
                <a:tc gridSpan="2">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ar-SA" sz="1600" b="1" i="0" u="none" strike="noStrike" cap="none" normalizeH="0" baseline="0" dirty="0" smtClean="0">
                          <a:ln>
                            <a:noFill/>
                          </a:ln>
                          <a:solidFill>
                            <a:srgbClr val="C40E1B"/>
                          </a:solidFill>
                          <a:effectLst/>
                          <a:latin typeface="Times New Roman" pitchFamily="18" charset="0"/>
                          <a:cs typeface="B Titr" pitchFamily="2" charset="-78"/>
                        </a:rPr>
                        <a:t>خارج       </a:t>
                      </a:r>
                      <a:r>
                        <a:rPr kumimoji="0" lang="fa-IR" sz="1600" b="1" i="0" u="none" strike="noStrike" cap="none" normalizeH="0" baseline="0" dirty="0" smtClean="0">
                          <a:ln>
                            <a:noFill/>
                          </a:ln>
                          <a:solidFill>
                            <a:srgbClr val="C40E1B"/>
                          </a:solidFill>
                          <a:effectLst/>
                          <a:latin typeface="Times New Roman" pitchFamily="18" charset="0"/>
                          <a:cs typeface="B Titr" pitchFamily="2" charset="-78"/>
                        </a:rPr>
                        <a:t>            </a:t>
                      </a:r>
                      <a:r>
                        <a:rPr kumimoji="0" lang="ar-SA" sz="1600" b="1" i="0" u="none" strike="noStrike" cap="none" normalizeH="0" baseline="0" dirty="0" smtClean="0">
                          <a:ln>
                            <a:noFill/>
                          </a:ln>
                          <a:solidFill>
                            <a:srgbClr val="C40E1B"/>
                          </a:solidFill>
                          <a:effectLst/>
                          <a:latin typeface="Times New Roman" pitchFamily="18" charset="0"/>
                          <a:cs typeface="B Titr" pitchFamily="2" charset="-78"/>
                        </a:rPr>
                        <a:t>    </a:t>
                      </a:r>
                      <a:r>
                        <a:rPr kumimoji="0" lang="fa-IR" sz="1600" b="1" i="0" u="none" strike="noStrike" cap="none" normalizeH="0" baseline="0" dirty="0" smtClean="0">
                          <a:ln>
                            <a:noFill/>
                          </a:ln>
                          <a:solidFill>
                            <a:srgbClr val="C40E1B"/>
                          </a:solidFill>
                          <a:effectLst/>
                          <a:latin typeface="Times New Roman" pitchFamily="18" charset="0"/>
                          <a:cs typeface="B Titr" pitchFamily="2" charset="-78"/>
                        </a:rPr>
                        <a:t>كانون توجه</a:t>
                      </a:r>
                      <a:r>
                        <a:rPr kumimoji="0" lang="ar-SA" sz="1600" b="1" i="0" u="none" strike="noStrike" cap="none" normalizeH="0" baseline="0" dirty="0" smtClean="0">
                          <a:ln>
                            <a:noFill/>
                          </a:ln>
                          <a:solidFill>
                            <a:srgbClr val="C40E1B"/>
                          </a:solidFill>
                          <a:effectLst/>
                          <a:latin typeface="Times New Roman" pitchFamily="18" charset="0"/>
                          <a:cs typeface="B Titr" pitchFamily="2" charset="-78"/>
                        </a:rPr>
                        <a:t>    </a:t>
                      </a:r>
                      <a:r>
                        <a:rPr kumimoji="0" lang="fa-IR" sz="1600" b="1" i="0" u="none" strike="noStrike" cap="none" normalizeH="0" baseline="0" dirty="0" smtClean="0">
                          <a:ln>
                            <a:noFill/>
                          </a:ln>
                          <a:solidFill>
                            <a:srgbClr val="C40E1B"/>
                          </a:solidFill>
                          <a:effectLst/>
                          <a:latin typeface="Times New Roman" pitchFamily="18" charset="0"/>
                          <a:cs typeface="B Titr" pitchFamily="2" charset="-78"/>
                        </a:rPr>
                        <a:t>            </a:t>
                      </a:r>
                      <a:r>
                        <a:rPr kumimoji="0" lang="ar-SA" sz="1600" b="1" i="0" u="none" strike="noStrike" cap="none" normalizeH="0" baseline="0" dirty="0" smtClean="0">
                          <a:ln>
                            <a:noFill/>
                          </a:ln>
                          <a:solidFill>
                            <a:srgbClr val="C40E1B"/>
                          </a:solidFill>
                          <a:effectLst/>
                          <a:latin typeface="Times New Roman" pitchFamily="18" charset="0"/>
                          <a:cs typeface="B Titr" pitchFamily="2" charset="-78"/>
                        </a:rPr>
                        <a:t>   داخل</a:t>
                      </a:r>
                      <a:endParaRPr kumimoji="0" lang="en-US" sz="1600" b="1" i="0" u="none" strike="noStrike" cap="none" normalizeH="0" baseline="0" dirty="0" smtClean="0">
                        <a:ln>
                          <a:noFill/>
                        </a:ln>
                        <a:solidFill>
                          <a:srgbClr val="C40E1B"/>
                        </a:solidFill>
                        <a:effectLst/>
                        <a:latin typeface="Times New Roman" pitchFamily="18" charset="0"/>
                        <a:cs typeface="B Titr" pitchFamily="2" charset="-78"/>
                      </a:endParaRP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rgbClr val="E8FFD1"/>
                    </a:solidFill>
                  </a:tcPr>
                </a:tc>
                <a:tc hMerge="1">
                  <a:txBody>
                    <a:bodyPr/>
                    <a:lstStyle/>
                    <a:p>
                      <a:endParaRPr lang="en-US"/>
                    </a:p>
                  </a:txBody>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rgbClr val="D2101E"/>
                        </a:solidFill>
                        <a:effectLst/>
                        <a:latin typeface="Times New Roman" pitchFamily="18" charset="0"/>
                        <a:cs typeface="B Titr" pitchFamily="2" charset="-78"/>
                      </a:endParaRP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rgbClr val="F8A2A8"/>
                    </a:solidFill>
                  </a:tcPr>
                </a:tc>
                <a:extLst>
                  <a:ext uri="{0D108BD9-81ED-4DB2-BD59-A6C34878D82A}">
                    <a16:rowId xmlns:a16="http://schemas.microsoft.com/office/drawing/2014/main" val="10002"/>
                  </a:ext>
                </a:extLst>
              </a:tr>
            </a:tbl>
          </a:graphicData>
        </a:graphic>
      </p:graphicFrame>
      <p:graphicFrame>
        <p:nvGraphicFramePr>
          <p:cNvPr id="5122" name="Object 20">
            <a:hlinkClick r:id="rId4" action="ppaction://hlinksldjump"/>
          </p:cNvPr>
          <p:cNvGraphicFramePr>
            <a:graphicFrameLocks noChangeAspect="1"/>
          </p:cNvGraphicFramePr>
          <p:nvPr/>
        </p:nvGraphicFramePr>
        <p:xfrm>
          <a:off x="0" y="0"/>
          <a:ext cx="220663" cy="228600"/>
        </p:xfrm>
        <a:graphic>
          <a:graphicData uri="http://schemas.openxmlformats.org/presentationml/2006/ole">
            <mc:AlternateContent xmlns:mc="http://schemas.openxmlformats.org/markup-compatibility/2006">
              <mc:Choice xmlns:v="urn:schemas-microsoft-com:vml" Requires="v">
                <p:oleObj spid="_x0000_s4101" name="Photo Editor Photo" r:id="rId5" imgW="2371429" imgH="2467319" progId="">
                  <p:embed/>
                </p:oleObj>
              </mc:Choice>
              <mc:Fallback>
                <p:oleObj name="Photo Editor Photo" r:id="rId5" imgW="2371429" imgH="2467319" progId="">
                  <p:embed/>
                  <p:pic>
                    <p:nvPicPr>
                      <p:cNvPr id="0" name="Object 20"/>
                      <p:cNvPicPr>
                        <a:picLocks noChangeAspect="1" noChangeArrowheads="1"/>
                      </p:cNvPicPr>
                      <p:nvPr/>
                    </p:nvPicPr>
                    <p:blipFill>
                      <a:blip r:embed="rId6">
                        <a:lum bright="78000"/>
                        <a:extLst>
                          <a:ext uri="{28A0092B-C50C-407E-A947-70E740481C1C}">
                            <a14:useLocalDpi xmlns:a14="http://schemas.microsoft.com/office/drawing/2010/main" val="0"/>
                          </a:ext>
                        </a:extLst>
                      </a:blip>
                      <a:srcRect/>
                      <a:stretch>
                        <a:fillRect/>
                      </a:stretch>
                    </p:blipFill>
                    <p:spPr bwMode="auto">
                      <a:xfrm>
                        <a:off x="0" y="0"/>
                        <a:ext cx="220663"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rgbClr val="FFFFFF"/>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Flowchart: Terminator 6"/>
          <p:cNvSpPr/>
          <p:nvPr/>
        </p:nvSpPr>
        <p:spPr>
          <a:xfrm>
            <a:off x="71406" y="142852"/>
            <a:ext cx="9001188" cy="500066"/>
          </a:xfrm>
          <a:prstGeom prst="flowChartTerminator">
            <a:avLst/>
          </a:prstGeom>
          <a:solidFill>
            <a:srgbClr val="FFFFFF"/>
          </a:solidFill>
          <a:ln>
            <a:solidFill>
              <a:srgbClr val="C00000"/>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2400" b="1" dirty="0" smtClean="0">
                <a:solidFill>
                  <a:srgbClr val="006600"/>
                </a:solidFill>
                <a:cs typeface="B Titr" pitchFamily="2" charset="-78"/>
              </a:rPr>
              <a:t>استراتژي‌ فرهنگ‌هاي صنعتي </a:t>
            </a:r>
            <a:r>
              <a:rPr lang="fa-IR" sz="2000" b="1" dirty="0" smtClean="0">
                <a:solidFill>
                  <a:srgbClr val="006600"/>
                </a:solidFill>
                <a:cs typeface="B Titr" pitchFamily="2" charset="-78"/>
              </a:rPr>
              <a:t>(ديل و كندي)</a:t>
            </a:r>
            <a:endParaRPr lang="en-US" sz="2400" b="1" dirty="0">
              <a:solidFill>
                <a:srgbClr val="006600"/>
              </a:solidFill>
              <a:latin typeface="+mj-lt"/>
            </a:endParaRPr>
          </a:p>
        </p:txBody>
      </p:sp>
    </p:spTree>
  </p:cSld>
  <p:clrMapOvr>
    <a:masterClrMapping/>
  </p:clrMapOvr>
  <p:transition spd="slow">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ounded Rectangle 40"/>
          <p:cNvSpPr/>
          <p:nvPr/>
        </p:nvSpPr>
        <p:spPr>
          <a:xfrm>
            <a:off x="142844" y="205012"/>
            <a:ext cx="8858312" cy="652220"/>
          </a:xfrm>
          <a:prstGeom prst="roundRect">
            <a:avLst>
              <a:gd name="adj" fmla="val 10000"/>
            </a:avLst>
          </a:prstGeom>
          <a:solidFill>
            <a:srgbClr val="FFFFFF"/>
          </a:solid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360000" tIns="0" bIns="0" anchor="ctr" anchorCtr="1">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eaLnBrk="0" hangingPunct="0">
              <a:defRPr/>
            </a:pPr>
            <a:r>
              <a:rPr lang="fa-IR" sz="2400" b="1" dirty="0" smtClean="0">
                <a:ln w="50800"/>
                <a:solidFill>
                  <a:srgbClr val="C00000"/>
                </a:solidFill>
                <a:latin typeface="Tahoma" pitchFamily="34" charset="0"/>
                <a:cs typeface="B Titr" pitchFamily="2" charset="-78"/>
              </a:rPr>
              <a:t>مــنابــع</a:t>
            </a:r>
            <a:endParaRPr lang="en-US" sz="2400" b="1" dirty="0" smtClean="0">
              <a:ln w="50800"/>
              <a:solidFill>
                <a:srgbClr val="C00000"/>
              </a:solidFill>
              <a:latin typeface="Tahoma" pitchFamily="34" charset="0"/>
              <a:cs typeface="B Titr" pitchFamily="2" charset="-78"/>
            </a:endParaRPr>
          </a:p>
          <a:p>
            <a:pPr algn="ctr" eaLnBrk="0" hangingPunct="0">
              <a:defRPr/>
            </a:pPr>
            <a:r>
              <a:rPr lang="en-US" sz="1050" b="1" dirty="0" err="1" smtClean="0">
                <a:ln w="50800"/>
                <a:solidFill>
                  <a:srgbClr val="C00000"/>
                </a:solidFill>
                <a:latin typeface="Tahoma" pitchFamily="34" charset="0"/>
                <a:cs typeface="B Titr" pitchFamily="2" charset="-78"/>
              </a:rPr>
              <a:t>Refrence</a:t>
            </a:r>
            <a:endParaRPr lang="en-US" sz="1050" b="1" dirty="0" smtClean="0">
              <a:ln w="50800"/>
              <a:solidFill>
                <a:srgbClr val="C00000"/>
              </a:solidFill>
              <a:latin typeface="Tahoma" pitchFamily="34" charset="0"/>
              <a:cs typeface="B Titr" pitchFamily="2" charset="-78"/>
            </a:endParaRPr>
          </a:p>
        </p:txBody>
      </p:sp>
      <p:sp>
        <p:nvSpPr>
          <p:cNvPr id="55" name="Rectangle 3"/>
          <p:cNvSpPr>
            <a:spLocks noChangeArrowheads="1"/>
          </p:cNvSpPr>
          <p:nvPr/>
        </p:nvSpPr>
        <p:spPr bwMode="auto">
          <a:xfrm>
            <a:off x="-32" y="142876"/>
            <a:ext cx="9144000" cy="642918"/>
          </a:xfrm>
          <a:prstGeom prst="rect">
            <a:avLst/>
          </a:prstGeom>
          <a:noFill/>
          <a:ln w="12700">
            <a:noFill/>
            <a:miter lim="800000"/>
            <a:headEnd/>
            <a:tailEnd/>
          </a:ln>
          <a:effectLst>
            <a:outerShdw dist="28398" dir="20006097" algn="ctr" rotWithShape="0">
              <a:schemeClr val="bg2"/>
            </a:outerShdw>
          </a:effectLst>
        </p:spPr>
        <p:txBody>
          <a:bodyPr wrap="none" lIns="92075" tIns="46038" rIns="92075" bIns="46038" anchor="ctr">
            <a:scene3d>
              <a:camera prst="orthographicFront"/>
              <a:lightRig rig="balanced" dir="t">
                <a:rot lat="0" lon="0" rev="2100000"/>
              </a:lightRig>
            </a:scene3d>
            <a:sp3d extrusionH="57150" prstMaterial="metal">
              <a:bevelT w="38100" h="25400"/>
              <a:contourClr>
                <a:schemeClr val="bg2"/>
              </a:contourClr>
            </a:sp3d>
          </a:bodyPr>
          <a:lstStyle/>
          <a:p>
            <a:pPr algn="ctr" eaLnBrk="0" hangingPunct="0">
              <a:defRPr/>
            </a:pPr>
            <a:endParaRPr lang="en-US" sz="1050" b="1" dirty="0" smtClean="0">
              <a:ln w="50800"/>
              <a:solidFill>
                <a:schemeClr val="bg1">
                  <a:shade val="50000"/>
                </a:schemeClr>
              </a:solidFill>
              <a:latin typeface="Tahoma" pitchFamily="34" charset="0"/>
              <a:cs typeface="B Titr" pitchFamily="2" charset="-78"/>
            </a:endParaRPr>
          </a:p>
        </p:txBody>
      </p:sp>
      <p:sp>
        <p:nvSpPr>
          <p:cNvPr id="63" name="Rounded Rectangle 62"/>
          <p:cNvSpPr/>
          <p:nvPr/>
        </p:nvSpPr>
        <p:spPr>
          <a:xfrm>
            <a:off x="142844" y="1071546"/>
            <a:ext cx="8858312" cy="580782"/>
          </a:xfrm>
          <a:prstGeom prst="roundRect">
            <a:avLst>
              <a:gd name="adj" fmla="val 10000"/>
            </a:avLst>
          </a:prstGeom>
        </p:spPr>
        <p:style>
          <a:lnRef idx="1">
            <a:schemeClr val="accent6"/>
          </a:lnRef>
          <a:fillRef idx="2">
            <a:schemeClr val="accent6"/>
          </a:fillRef>
          <a:effectRef idx="1">
            <a:schemeClr val="accent6"/>
          </a:effectRef>
          <a:fontRef idx="minor">
            <a:schemeClr val="dk1"/>
          </a:fontRef>
        </p:style>
        <p:txBody>
          <a:bodyPr/>
          <a:lstStyle/>
          <a:p>
            <a:pPr lvl="0" indent="266700" algn="justLow" rtl="1">
              <a:buFont typeface="Wingdings" pitchFamily="2" charset="2"/>
              <a:buChar char="§"/>
            </a:pPr>
            <a:r>
              <a:rPr lang="fa-IR" sz="1400" b="1" dirty="0" smtClean="0">
                <a:solidFill>
                  <a:schemeClr val="bg1"/>
                </a:solidFill>
              </a:rPr>
              <a:t>مبانی رفتار سازمانی / استیفن پی . رابینز ؛ مترجمان علی پارسائیان ، محمد اعرابی . _ تهران : دفتر پژوهش های فرهنگی ، 1376 .</a:t>
            </a:r>
            <a:endParaRPr lang="en-US" sz="1400" b="1" dirty="0" smtClean="0">
              <a:solidFill>
                <a:schemeClr val="bg1"/>
              </a:solidFill>
            </a:endParaRPr>
          </a:p>
        </p:txBody>
      </p:sp>
      <p:sp>
        <p:nvSpPr>
          <p:cNvPr id="65" name="Rounded Rectangle 64"/>
          <p:cNvSpPr/>
          <p:nvPr/>
        </p:nvSpPr>
        <p:spPr>
          <a:xfrm>
            <a:off x="142844" y="1776648"/>
            <a:ext cx="8858312" cy="580782"/>
          </a:xfrm>
          <a:prstGeom prst="roundRect">
            <a:avLst>
              <a:gd name="adj" fmla="val 10000"/>
            </a:avLst>
          </a:prstGeom>
        </p:spPr>
        <p:style>
          <a:lnRef idx="1">
            <a:schemeClr val="accent6"/>
          </a:lnRef>
          <a:fillRef idx="2">
            <a:schemeClr val="accent6"/>
          </a:fillRef>
          <a:effectRef idx="1">
            <a:schemeClr val="accent6"/>
          </a:effectRef>
          <a:fontRef idx="minor">
            <a:schemeClr val="dk1"/>
          </a:fontRef>
        </p:style>
        <p:txBody>
          <a:bodyPr/>
          <a:lstStyle/>
          <a:p>
            <a:pPr lvl="0" indent="266700" algn="justLow" rtl="1">
              <a:buFont typeface="Wingdings" pitchFamily="2" charset="2"/>
              <a:buChar char="§"/>
            </a:pPr>
            <a:r>
              <a:rPr lang="fa-IR" sz="1400" b="1" dirty="0" smtClean="0">
                <a:solidFill>
                  <a:schemeClr val="bg1"/>
                </a:solidFill>
              </a:rPr>
              <a:t>مدیریت رفتار سازمانی / علی رضاییان . تهران : مؤسسه انتشارات و چاپ دانشگاه تهران ، 1372.</a:t>
            </a:r>
            <a:endParaRPr lang="en-US" sz="1400" b="1" dirty="0" smtClean="0">
              <a:solidFill>
                <a:schemeClr val="bg1"/>
              </a:solidFill>
            </a:endParaRPr>
          </a:p>
        </p:txBody>
      </p:sp>
      <p:sp>
        <p:nvSpPr>
          <p:cNvPr id="69" name="Rounded Rectangle 68"/>
          <p:cNvSpPr/>
          <p:nvPr/>
        </p:nvSpPr>
        <p:spPr>
          <a:xfrm>
            <a:off x="142844" y="2500306"/>
            <a:ext cx="8858312" cy="580782"/>
          </a:xfrm>
          <a:prstGeom prst="roundRect">
            <a:avLst>
              <a:gd name="adj" fmla="val 10000"/>
            </a:avLst>
          </a:prstGeom>
        </p:spPr>
        <p:style>
          <a:lnRef idx="1">
            <a:schemeClr val="accent6"/>
          </a:lnRef>
          <a:fillRef idx="2">
            <a:schemeClr val="accent6"/>
          </a:fillRef>
          <a:effectRef idx="1">
            <a:schemeClr val="accent6"/>
          </a:effectRef>
          <a:fontRef idx="minor">
            <a:schemeClr val="dk1"/>
          </a:fontRef>
        </p:style>
        <p:txBody>
          <a:bodyPr/>
          <a:lstStyle/>
          <a:p>
            <a:pPr lvl="0" indent="266700" algn="justLow" rtl="1">
              <a:buFont typeface="Wingdings" pitchFamily="2" charset="2"/>
              <a:buChar char="§"/>
            </a:pPr>
            <a:r>
              <a:rPr lang="fa-IR" sz="1400" b="1" dirty="0" smtClean="0">
                <a:solidFill>
                  <a:schemeClr val="bg1"/>
                </a:solidFill>
              </a:rPr>
              <a:t>مدیریت تعارض و مذاکره (مدیریت رفتار سازمانی پیشرفته) / علی رضاییان ._ تهران : سازمان مطالعه و تدوین کتب علوم انسانی دانشگاه ها (سمت) ، 1382</a:t>
            </a:r>
            <a:endParaRPr lang="en-US" sz="1400" b="1" dirty="0" smtClean="0">
              <a:solidFill>
                <a:schemeClr val="bg1"/>
              </a:solidFill>
            </a:endParaRPr>
          </a:p>
        </p:txBody>
      </p:sp>
      <p:sp>
        <p:nvSpPr>
          <p:cNvPr id="72" name="Rounded Rectangle 71"/>
          <p:cNvSpPr/>
          <p:nvPr/>
        </p:nvSpPr>
        <p:spPr>
          <a:xfrm>
            <a:off x="142844" y="3214686"/>
            <a:ext cx="8858312" cy="580782"/>
          </a:xfrm>
          <a:prstGeom prst="roundRect">
            <a:avLst>
              <a:gd name="adj" fmla="val 10000"/>
            </a:avLst>
          </a:prstGeom>
        </p:spPr>
        <p:style>
          <a:lnRef idx="1">
            <a:schemeClr val="accent6"/>
          </a:lnRef>
          <a:fillRef idx="2">
            <a:schemeClr val="accent6"/>
          </a:fillRef>
          <a:effectRef idx="1">
            <a:schemeClr val="accent6"/>
          </a:effectRef>
          <a:fontRef idx="minor">
            <a:schemeClr val="dk1"/>
          </a:fontRef>
        </p:style>
        <p:txBody>
          <a:bodyPr/>
          <a:lstStyle/>
          <a:p>
            <a:pPr lvl="0" indent="266700" algn="justLow" rtl="1">
              <a:buFont typeface="Wingdings" pitchFamily="2" charset="2"/>
              <a:buChar char="§"/>
            </a:pPr>
            <a:r>
              <a:rPr lang="fa-IR" sz="1400" b="1" dirty="0" smtClean="0">
                <a:solidFill>
                  <a:schemeClr val="bg1"/>
                </a:solidFill>
              </a:rPr>
              <a:t>مدیریت رفتار های سیاسی در سازمان (مدیریت رفتار سازمانی پیشرفته) / علی رضاییان ._ تهران : سازمان مطالعه و تدوین کتب علوم انسانی دانشگاه ها (سمت) ، 1383</a:t>
            </a:r>
            <a:endParaRPr lang="en-US" sz="1400" b="1" dirty="0" smtClean="0">
              <a:solidFill>
                <a:schemeClr val="bg1"/>
              </a:solidFill>
            </a:endParaRPr>
          </a:p>
        </p:txBody>
      </p:sp>
      <p:sp>
        <p:nvSpPr>
          <p:cNvPr id="73" name="Rounded Rectangle 72"/>
          <p:cNvSpPr/>
          <p:nvPr/>
        </p:nvSpPr>
        <p:spPr>
          <a:xfrm>
            <a:off x="142844" y="3929066"/>
            <a:ext cx="8858312" cy="580782"/>
          </a:xfrm>
          <a:prstGeom prst="roundRect">
            <a:avLst>
              <a:gd name="adj" fmla="val 10000"/>
            </a:avLst>
          </a:prstGeom>
        </p:spPr>
        <p:style>
          <a:lnRef idx="1">
            <a:schemeClr val="accent6"/>
          </a:lnRef>
          <a:fillRef idx="2">
            <a:schemeClr val="accent6"/>
          </a:fillRef>
          <a:effectRef idx="1">
            <a:schemeClr val="accent6"/>
          </a:effectRef>
          <a:fontRef idx="minor">
            <a:schemeClr val="dk1"/>
          </a:fontRef>
        </p:style>
        <p:txBody>
          <a:bodyPr/>
          <a:lstStyle/>
          <a:p>
            <a:pPr lvl="0" indent="266700" algn="justLow" rtl="1">
              <a:buFont typeface="Wingdings" pitchFamily="2" charset="2"/>
              <a:buChar char="§"/>
            </a:pPr>
            <a:r>
              <a:rPr lang="fa-IR" sz="1400" b="1" dirty="0" smtClean="0">
                <a:solidFill>
                  <a:schemeClr val="bg1"/>
                </a:solidFill>
              </a:rPr>
              <a:t>مدیریت فشار روانی (مدیریت رفتار سازمانی پیشرفته) / علی رضاییان ._ تهران : سازمان مطالعه و تدوین کتب علوم انسانی دانشگاه ها (سمت) ، 1383</a:t>
            </a:r>
            <a:endParaRPr lang="en-US" sz="1400" b="1" dirty="0" smtClean="0">
              <a:solidFill>
                <a:schemeClr val="bg1"/>
              </a:solidFill>
            </a:endParaRPr>
          </a:p>
        </p:txBody>
      </p:sp>
      <p:sp>
        <p:nvSpPr>
          <p:cNvPr id="74" name="Rounded Rectangle 73"/>
          <p:cNvSpPr/>
          <p:nvPr/>
        </p:nvSpPr>
        <p:spPr>
          <a:xfrm>
            <a:off x="142844" y="4634168"/>
            <a:ext cx="8858312" cy="580782"/>
          </a:xfrm>
          <a:prstGeom prst="roundRect">
            <a:avLst>
              <a:gd name="adj" fmla="val 10000"/>
            </a:avLst>
          </a:prstGeom>
        </p:spPr>
        <p:style>
          <a:lnRef idx="1">
            <a:schemeClr val="accent6"/>
          </a:lnRef>
          <a:fillRef idx="2">
            <a:schemeClr val="accent6"/>
          </a:fillRef>
          <a:effectRef idx="1">
            <a:schemeClr val="accent6"/>
          </a:effectRef>
          <a:fontRef idx="minor">
            <a:schemeClr val="dk1"/>
          </a:fontRef>
        </p:style>
        <p:txBody>
          <a:bodyPr/>
          <a:lstStyle/>
          <a:p>
            <a:pPr lvl="0" indent="266700" algn="justLow" rtl="1">
              <a:buFont typeface="Wingdings" pitchFamily="2" charset="2"/>
              <a:buChar char="§"/>
            </a:pPr>
            <a:r>
              <a:rPr lang="fa-IR" sz="1400" b="1" dirty="0" smtClean="0">
                <a:solidFill>
                  <a:schemeClr val="bg1"/>
                </a:solidFill>
              </a:rPr>
              <a:t>انتظار عدالت و عدالت در سازمان (مدیریت رفتار سازمانی پیشرفته) / علی رضاییان ._ تهران : سازمان مطالعه و تدوین کتب علوم انسانی دانشگاه ها (سمت) ، 1384</a:t>
            </a:r>
            <a:endParaRPr lang="en-US" sz="1400" b="1" dirty="0" smtClean="0">
              <a:solidFill>
                <a:schemeClr val="bg1"/>
              </a:solidFill>
            </a:endParaRPr>
          </a:p>
        </p:txBody>
      </p:sp>
      <p:sp>
        <p:nvSpPr>
          <p:cNvPr id="75" name="Rounded Rectangle 74"/>
          <p:cNvSpPr/>
          <p:nvPr/>
        </p:nvSpPr>
        <p:spPr>
          <a:xfrm>
            <a:off x="142844" y="5348548"/>
            <a:ext cx="8858312" cy="580782"/>
          </a:xfrm>
          <a:prstGeom prst="roundRect">
            <a:avLst>
              <a:gd name="adj" fmla="val 10000"/>
            </a:avLst>
          </a:prstGeom>
        </p:spPr>
        <p:style>
          <a:lnRef idx="1">
            <a:schemeClr val="accent6"/>
          </a:lnRef>
          <a:fillRef idx="2">
            <a:schemeClr val="accent6"/>
          </a:fillRef>
          <a:effectRef idx="1">
            <a:schemeClr val="accent6"/>
          </a:effectRef>
          <a:fontRef idx="minor">
            <a:schemeClr val="dk1"/>
          </a:fontRef>
        </p:style>
        <p:txBody>
          <a:bodyPr/>
          <a:lstStyle/>
          <a:p>
            <a:pPr lvl="0" indent="266700" algn="justLow" rtl="1">
              <a:buFont typeface="Wingdings" pitchFamily="2" charset="2"/>
              <a:buChar char="§"/>
            </a:pPr>
            <a:r>
              <a:rPr lang="fa-IR" sz="1400" b="1" dirty="0" smtClean="0">
                <a:solidFill>
                  <a:schemeClr val="bg1"/>
                </a:solidFill>
              </a:rPr>
              <a:t>تیم سازی در قرن بیست و یکم (مدیریت رفتار سازمانی پیشرفته) / علی رضاییان ._ تهران : سازمان مطالعه و تدوین کتب علوم انسانی دانشگاه ها (سمت) ، 1386</a:t>
            </a:r>
            <a:endParaRPr lang="en-US" sz="1400" b="1" dirty="0" smtClean="0">
              <a:solidFill>
                <a:schemeClr val="bg1"/>
              </a:solidFill>
            </a:endParaRPr>
          </a:p>
        </p:txBody>
      </p:sp>
      <p:sp>
        <p:nvSpPr>
          <p:cNvPr id="12" name="Slide Number Placeholder 11"/>
          <p:cNvSpPr>
            <a:spLocks noGrp="1"/>
          </p:cNvSpPr>
          <p:nvPr>
            <p:ph type="sldNum" sz="quarter" idx="12"/>
          </p:nvPr>
        </p:nvSpPr>
        <p:spPr/>
        <p:txBody>
          <a:bodyPr/>
          <a:lstStyle/>
          <a:p>
            <a:fld id="{4CA5C652-3BDF-494A-A1E3-FF30C4F8C8CB}" type="slidenum">
              <a:rPr lang="en-US" smtClean="0"/>
              <a:pPr/>
              <a:t>24</a:t>
            </a:fld>
            <a:endParaRPr lang="en-US" dirty="0"/>
          </a:p>
        </p:txBody>
      </p:sp>
    </p:spTree>
  </p:cSld>
  <p:clrMapOvr>
    <a:masterClrMapping/>
  </p:clrMapOvr>
  <p:transition spd="slow">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ounded Rectangle 40"/>
          <p:cNvSpPr/>
          <p:nvPr/>
        </p:nvSpPr>
        <p:spPr>
          <a:xfrm>
            <a:off x="142844" y="205012"/>
            <a:ext cx="8858312" cy="652220"/>
          </a:xfrm>
          <a:prstGeom prst="roundRect">
            <a:avLst>
              <a:gd name="adj" fmla="val 10000"/>
            </a:avLst>
          </a:prstGeom>
          <a:solidFill>
            <a:srgbClr val="FFFFFF"/>
          </a:solid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360000" tIns="0" bIns="0" anchor="ctr" anchorCtr="1">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eaLnBrk="0" hangingPunct="0">
              <a:defRPr/>
            </a:pPr>
            <a:r>
              <a:rPr lang="fa-IR" sz="2400" b="1" dirty="0" smtClean="0">
                <a:ln w="50800"/>
                <a:solidFill>
                  <a:srgbClr val="C00000"/>
                </a:solidFill>
                <a:latin typeface="Tahoma" pitchFamily="34" charset="0"/>
                <a:cs typeface="B Titr" pitchFamily="2" charset="-78"/>
              </a:rPr>
              <a:t>مــنابــع</a:t>
            </a:r>
            <a:endParaRPr lang="en-US" sz="2400" b="1" dirty="0" smtClean="0">
              <a:ln w="50800"/>
              <a:solidFill>
                <a:srgbClr val="C00000"/>
              </a:solidFill>
              <a:latin typeface="Tahoma" pitchFamily="34" charset="0"/>
              <a:cs typeface="B Titr" pitchFamily="2" charset="-78"/>
            </a:endParaRPr>
          </a:p>
          <a:p>
            <a:pPr algn="ctr" eaLnBrk="0" hangingPunct="0">
              <a:defRPr/>
            </a:pPr>
            <a:r>
              <a:rPr lang="en-US" sz="1050" b="1" dirty="0" err="1" smtClean="0">
                <a:ln w="50800"/>
                <a:solidFill>
                  <a:srgbClr val="C00000"/>
                </a:solidFill>
                <a:latin typeface="Tahoma" pitchFamily="34" charset="0"/>
                <a:cs typeface="B Titr" pitchFamily="2" charset="-78"/>
              </a:rPr>
              <a:t>Refrence</a:t>
            </a:r>
            <a:endParaRPr lang="en-US" sz="1050" b="1" dirty="0" smtClean="0">
              <a:ln w="50800"/>
              <a:solidFill>
                <a:srgbClr val="C00000"/>
              </a:solidFill>
              <a:latin typeface="Tahoma" pitchFamily="34" charset="0"/>
              <a:cs typeface="B Titr" pitchFamily="2" charset="-78"/>
            </a:endParaRPr>
          </a:p>
        </p:txBody>
      </p:sp>
      <p:sp>
        <p:nvSpPr>
          <p:cNvPr id="55" name="Rectangle 3"/>
          <p:cNvSpPr>
            <a:spLocks noChangeArrowheads="1"/>
          </p:cNvSpPr>
          <p:nvPr/>
        </p:nvSpPr>
        <p:spPr bwMode="auto">
          <a:xfrm>
            <a:off x="-32" y="71414"/>
            <a:ext cx="9144000" cy="642918"/>
          </a:xfrm>
          <a:prstGeom prst="rect">
            <a:avLst/>
          </a:prstGeom>
          <a:noFill/>
          <a:ln w="12700">
            <a:noFill/>
            <a:miter lim="800000"/>
            <a:headEnd/>
            <a:tailEnd/>
          </a:ln>
          <a:effectLst>
            <a:outerShdw dist="28398" dir="20006097" algn="ctr" rotWithShape="0">
              <a:schemeClr val="bg2"/>
            </a:outerShdw>
          </a:effectLst>
        </p:spPr>
        <p:txBody>
          <a:bodyPr wrap="none" lIns="92075" tIns="46038" rIns="92075" bIns="46038" anchor="ctr">
            <a:scene3d>
              <a:camera prst="orthographicFront"/>
              <a:lightRig rig="balanced" dir="t">
                <a:rot lat="0" lon="0" rev="2100000"/>
              </a:lightRig>
            </a:scene3d>
            <a:sp3d extrusionH="57150" prstMaterial="metal">
              <a:bevelT w="38100" h="25400"/>
              <a:contourClr>
                <a:schemeClr val="bg2"/>
              </a:contourClr>
            </a:sp3d>
          </a:bodyPr>
          <a:lstStyle/>
          <a:p>
            <a:pPr algn="ctr" eaLnBrk="0" hangingPunct="0">
              <a:defRPr/>
            </a:pPr>
            <a:endParaRPr lang="en-US" sz="1050" b="1" dirty="0" smtClean="0">
              <a:ln w="50800"/>
              <a:solidFill>
                <a:schemeClr val="bg1">
                  <a:shade val="50000"/>
                </a:schemeClr>
              </a:solidFill>
              <a:latin typeface="Tahoma" pitchFamily="34" charset="0"/>
              <a:cs typeface="B Titr" pitchFamily="2" charset="-78"/>
            </a:endParaRPr>
          </a:p>
        </p:txBody>
      </p:sp>
      <p:sp>
        <p:nvSpPr>
          <p:cNvPr id="63" name="Rounded Rectangle 62"/>
          <p:cNvSpPr/>
          <p:nvPr/>
        </p:nvSpPr>
        <p:spPr>
          <a:xfrm>
            <a:off x="142844" y="1071546"/>
            <a:ext cx="8858312" cy="580782"/>
          </a:xfrm>
          <a:prstGeom prst="roundRect">
            <a:avLst>
              <a:gd name="adj" fmla="val 10000"/>
            </a:avLst>
          </a:prstGeom>
        </p:spPr>
        <p:style>
          <a:lnRef idx="1">
            <a:schemeClr val="accent6"/>
          </a:lnRef>
          <a:fillRef idx="2">
            <a:schemeClr val="accent6"/>
          </a:fillRef>
          <a:effectRef idx="1">
            <a:schemeClr val="accent6"/>
          </a:effectRef>
          <a:fontRef idx="minor">
            <a:schemeClr val="dk1"/>
          </a:fontRef>
        </p:style>
        <p:txBody>
          <a:bodyPr/>
          <a:lstStyle/>
          <a:p>
            <a:pPr lvl="0" indent="266700" algn="justLow" rtl="1">
              <a:buFont typeface="Wingdings" pitchFamily="2" charset="2"/>
              <a:buChar char="§"/>
            </a:pPr>
            <a:r>
              <a:rPr lang="fa-IR" sz="1400" b="1" dirty="0" smtClean="0">
                <a:solidFill>
                  <a:schemeClr val="bg1"/>
                </a:solidFill>
              </a:rPr>
              <a:t>مدیریت رفتار سازمانی / پاول هرسی _ کنت ایچ بلانچارد . تهران : انتشارات واحد فوق برنامه بخش فرهنگی دفتر مرکزی جهاد دانشگاهی ، 1368.</a:t>
            </a:r>
            <a:endParaRPr lang="en-US" sz="1400" b="1" dirty="0" smtClean="0">
              <a:solidFill>
                <a:schemeClr val="bg1"/>
              </a:solidFill>
            </a:endParaRPr>
          </a:p>
        </p:txBody>
      </p:sp>
      <p:sp>
        <p:nvSpPr>
          <p:cNvPr id="65" name="Rounded Rectangle 64"/>
          <p:cNvSpPr/>
          <p:nvPr/>
        </p:nvSpPr>
        <p:spPr>
          <a:xfrm>
            <a:off x="142844" y="2500306"/>
            <a:ext cx="8858312" cy="580782"/>
          </a:xfrm>
          <a:prstGeom prst="roundRect">
            <a:avLst>
              <a:gd name="adj" fmla="val 10000"/>
            </a:avLst>
          </a:prstGeom>
        </p:spPr>
        <p:style>
          <a:lnRef idx="1">
            <a:schemeClr val="accent6"/>
          </a:lnRef>
          <a:fillRef idx="2">
            <a:schemeClr val="accent6"/>
          </a:fillRef>
          <a:effectRef idx="1">
            <a:schemeClr val="accent6"/>
          </a:effectRef>
          <a:fontRef idx="minor">
            <a:schemeClr val="dk1"/>
          </a:fontRef>
        </p:style>
        <p:txBody>
          <a:bodyPr/>
          <a:lstStyle/>
          <a:p>
            <a:pPr lvl="0" indent="266700" algn="justLow" rtl="1">
              <a:buFont typeface="Wingdings" pitchFamily="2" charset="2"/>
              <a:buChar char="§"/>
            </a:pPr>
            <a:r>
              <a:rPr lang="fa-IR" sz="1400" b="1" dirty="0" smtClean="0">
                <a:solidFill>
                  <a:schemeClr val="bg1"/>
                </a:solidFill>
              </a:rPr>
              <a:t>سازمان و مدیریت (سیستم و رفتار سازمانی) / علی محمد اقتداری . تهران : چاپ علامه طباطبایی . 1365.</a:t>
            </a:r>
            <a:endParaRPr lang="en-US" sz="1400" b="1" dirty="0" smtClean="0">
              <a:solidFill>
                <a:schemeClr val="bg1"/>
              </a:solidFill>
            </a:endParaRPr>
          </a:p>
        </p:txBody>
      </p:sp>
      <p:sp>
        <p:nvSpPr>
          <p:cNvPr id="66" name="Rounded Rectangle 65"/>
          <p:cNvSpPr/>
          <p:nvPr/>
        </p:nvSpPr>
        <p:spPr>
          <a:xfrm>
            <a:off x="142844" y="1776648"/>
            <a:ext cx="8858312" cy="580782"/>
          </a:xfrm>
          <a:prstGeom prst="roundRect">
            <a:avLst>
              <a:gd name="adj" fmla="val 10000"/>
            </a:avLst>
          </a:prstGeom>
        </p:spPr>
        <p:style>
          <a:lnRef idx="1">
            <a:schemeClr val="accent6"/>
          </a:lnRef>
          <a:fillRef idx="2">
            <a:schemeClr val="accent6"/>
          </a:fillRef>
          <a:effectRef idx="1">
            <a:schemeClr val="accent6"/>
          </a:effectRef>
          <a:fontRef idx="minor">
            <a:schemeClr val="dk1"/>
          </a:fontRef>
        </p:style>
        <p:txBody>
          <a:bodyPr/>
          <a:lstStyle/>
          <a:p>
            <a:pPr lvl="0" indent="266700" algn="justLow" rtl="1">
              <a:buFont typeface="Wingdings" pitchFamily="2" charset="2"/>
              <a:buChar char="§"/>
            </a:pPr>
            <a:r>
              <a:rPr lang="fa-IR" sz="1400" b="1" dirty="0" smtClean="0">
                <a:solidFill>
                  <a:schemeClr val="bg1"/>
                </a:solidFill>
              </a:rPr>
              <a:t>مبانی سازمان و مدیریت / علی رضاییان. تهران : سازمان مطالعه و تدوین کتب علوم انسانی دانشگاه ها (سمت) ، مرکز تحقیق و توسعه ی علوم انسانی ، 1380</a:t>
            </a:r>
            <a:endParaRPr lang="en-US" sz="1400" b="1" dirty="0" smtClean="0">
              <a:solidFill>
                <a:schemeClr val="bg1"/>
              </a:solidFill>
            </a:endParaRPr>
          </a:p>
        </p:txBody>
      </p:sp>
      <p:sp>
        <p:nvSpPr>
          <p:cNvPr id="69" name="Rounded Rectangle 68"/>
          <p:cNvSpPr/>
          <p:nvPr/>
        </p:nvSpPr>
        <p:spPr>
          <a:xfrm>
            <a:off x="142844" y="3223964"/>
            <a:ext cx="8858312" cy="580782"/>
          </a:xfrm>
          <a:prstGeom prst="roundRect">
            <a:avLst>
              <a:gd name="adj" fmla="val 10000"/>
            </a:avLst>
          </a:prstGeom>
        </p:spPr>
        <p:style>
          <a:lnRef idx="1">
            <a:schemeClr val="accent6"/>
          </a:lnRef>
          <a:fillRef idx="2">
            <a:schemeClr val="accent6"/>
          </a:fillRef>
          <a:effectRef idx="1">
            <a:schemeClr val="accent6"/>
          </a:effectRef>
          <a:fontRef idx="minor">
            <a:schemeClr val="dk1"/>
          </a:fontRef>
        </p:style>
        <p:txBody>
          <a:bodyPr/>
          <a:lstStyle/>
          <a:p>
            <a:pPr lvl="0" indent="266700" algn="justLow" rtl="1">
              <a:buFont typeface="Wingdings" pitchFamily="2" charset="2"/>
              <a:buChar char="§"/>
            </a:pPr>
            <a:r>
              <a:rPr lang="fa-IR" sz="1400" b="1" dirty="0" smtClean="0">
                <a:solidFill>
                  <a:schemeClr val="bg1"/>
                </a:solidFill>
              </a:rPr>
              <a:t>مجموعه کامل در یک نگاه های مدیریتی / احمد ورزشکار .تهران : مرکز مطالات مدیریت . 1388 </a:t>
            </a:r>
            <a:endParaRPr lang="en-US" sz="1400" b="1" dirty="0" smtClean="0">
              <a:solidFill>
                <a:schemeClr val="bg1"/>
              </a:solidFill>
            </a:endParaRPr>
          </a:p>
        </p:txBody>
      </p:sp>
      <p:sp>
        <p:nvSpPr>
          <p:cNvPr id="72" name="Rounded Rectangle 71"/>
          <p:cNvSpPr/>
          <p:nvPr/>
        </p:nvSpPr>
        <p:spPr>
          <a:xfrm>
            <a:off x="142844" y="3938344"/>
            <a:ext cx="8858312" cy="580782"/>
          </a:xfrm>
          <a:prstGeom prst="roundRect">
            <a:avLst>
              <a:gd name="adj" fmla="val 10000"/>
            </a:avLst>
          </a:prstGeom>
        </p:spPr>
        <p:style>
          <a:lnRef idx="1">
            <a:schemeClr val="accent6"/>
          </a:lnRef>
          <a:fillRef idx="2">
            <a:schemeClr val="accent6"/>
          </a:fillRef>
          <a:effectRef idx="1">
            <a:schemeClr val="accent6"/>
          </a:effectRef>
          <a:fontRef idx="minor">
            <a:schemeClr val="dk1"/>
          </a:fontRef>
        </p:style>
        <p:txBody>
          <a:bodyPr/>
          <a:lstStyle/>
          <a:p>
            <a:pPr lvl="0" indent="266700" algn="justLow" rtl="1">
              <a:buFont typeface="Wingdings" pitchFamily="2" charset="2"/>
              <a:buChar char="§"/>
            </a:pPr>
            <a:r>
              <a:rPr lang="fa-IR" sz="1400" b="1" dirty="0" smtClean="0">
                <a:solidFill>
                  <a:schemeClr val="bg1"/>
                </a:solidFill>
              </a:rPr>
              <a:t>تئوری نیازها و انگیزش در نظریه سه شاخکی / احمد ورزشکار . 1382.</a:t>
            </a:r>
            <a:endParaRPr lang="en-US" sz="1400" b="1" dirty="0" smtClean="0">
              <a:solidFill>
                <a:schemeClr val="bg1"/>
              </a:solidFill>
            </a:endParaRPr>
          </a:p>
        </p:txBody>
      </p:sp>
      <p:sp>
        <p:nvSpPr>
          <p:cNvPr id="73" name="Rounded Rectangle 72"/>
          <p:cNvSpPr/>
          <p:nvPr/>
        </p:nvSpPr>
        <p:spPr>
          <a:xfrm>
            <a:off x="142844" y="4652724"/>
            <a:ext cx="8858312" cy="580782"/>
          </a:xfrm>
          <a:prstGeom prst="roundRect">
            <a:avLst>
              <a:gd name="adj" fmla="val 10000"/>
            </a:avLst>
          </a:prstGeom>
        </p:spPr>
        <p:style>
          <a:lnRef idx="1">
            <a:schemeClr val="accent6"/>
          </a:lnRef>
          <a:fillRef idx="2">
            <a:schemeClr val="accent6"/>
          </a:fillRef>
          <a:effectRef idx="1">
            <a:schemeClr val="accent6"/>
          </a:effectRef>
          <a:fontRef idx="minor">
            <a:schemeClr val="dk1"/>
          </a:fontRef>
        </p:style>
        <p:txBody>
          <a:bodyPr/>
          <a:lstStyle/>
          <a:p>
            <a:pPr lvl="0" indent="266700" algn="justLow" rtl="1">
              <a:buFont typeface="Wingdings" pitchFamily="2" charset="2"/>
              <a:buChar char="§"/>
            </a:pPr>
            <a:r>
              <a:rPr lang="fa-IR" sz="1400" b="1" dirty="0" smtClean="0">
                <a:solidFill>
                  <a:schemeClr val="bg1"/>
                </a:solidFill>
              </a:rPr>
              <a:t>جزوه رفتار سازمانی پیشرفته / احمد ورزشکار . 1373.</a:t>
            </a:r>
            <a:endParaRPr lang="en-US" sz="1400" b="1" dirty="0" smtClean="0">
              <a:solidFill>
                <a:schemeClr val="bg1"/>
              </a:solidFill>
            </a:endParaRPr>
          </a:p>
        </p:txBody>
      </p:sp>
      <p:sp>
        <p:nvSpPr>
          <p:cNvPr id="74" name="Rounded Rectangle 73"/>
          <p:cNvSpPr/>
          <p:nvPr/>
        </p:nvSpPr>
        <p:spPr>
          <a:xfrm>
            <a:off x="142844" y="5357826"/>
            <a:ext cx="8858312" cy="580782"/>
          </a:xfrm>
          <a:prstGeom prst="roundRect">
            <a:avLst>
              <a:gd name="adj" fmla="val 10000"/>
            </a:avLst>
          </a:prstGeom>
        </p:spPr>
        <p:style>
          <a:lnRef idx="1">
            <a:schemeClr val="accent6"/>
          </a:lnRef>
          <a:fillRef idx="2">
            <a:schemeClr val="accent6"/>
          </a:fillRef>
          <a:effectRef idx="1">
            <a:schemeClr val="accent6"/>
          </a:effectRef>
          <a:fontRef idx="minor">
            <a:schemeClr val="dk1"/>
          </a:fontRef>
        </p:style>
        <p:txBody>
          <a:bodyPr/>
          <a:lstStyle/>
          <a:p>
            <a:pPr lvl="0" indent="266700" algn="justLow" rtl="1">
              <a:buFont typeface="Wingdings" pitchFamily="2" charset="2"/>
              <a:buChar char="§"/>
            </a:pPr>
            <a:r>
              <a:rPr lang="fa-IR" sz="1400" b="1" dirty="0" smtClean="0">
                <a:solidFill>
                  <a:schemeClr val="bg1"/>
                </a:solidFill>
              </a:rPr>
              <a:t>جزوه درسی مدریت رفتار سازمانی / آرین قلی پور . 1389</a:t>
            </a:r>
            <a:endParaRPr lang="en-US" sz="1400" b="1" dirty="0" smtClean="0">
              <a:solidFill>
                <a:schemeClr val="bg1"/>
              </a:solidFill>
            </a:endParaRPr>
          </a:p>
        </p:txBody>
      </p:sp>
      <p:sp>
        <p:nvSpPr>
          <p:cNvPr id="12" name="Slide Number Placeholder 11"/>
          <p:cNvSpPr>
            <a:spLocks noGrp="1"/>
          </p:cNvSpPr>
          <p:nvPr>
            <p:ph type="sldNum" sz="quarter" idx="12"/>
          </p:nvPr>
        </p:nvSpPr>
        <p:spPr/>
        <p:txBody>
          <a:bodyPr/>
          <a:lstStyle/>
          <a:p>
            <a:fld id="{4CA5C652-3BDF-494A-A1E3-FF30C4F8C8CB}" type="slidenum">
              <a:rPr lang="en-US" smtClean="0"/>
              <a:pPr/>
              <a:t>25</a:t>
            </a:fld>
            <a:endParaRPr lang="en-US" dirty="0"/>
          </a:p>
        </p:txBody>
      </p:sp>
    </p:spTree>
  </p:cSld>
  <p:clrMapOvr>
    <a:masterClrMapping/>
  </p:clrMapOvr>
  <p:transition spd="slow">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ounded Rectangle 40"/>
          <p:cNvSpPr/>
          <p:nvPr/>
        </p:nvSpPr>
        <p:spPr>
          <a:xfrm>
            <a:off x="142844" y="205012"/>
            <a:ext cx="8858312" cy="652220"/>
          </a:xfrm>
          <a:prstGeom prst="roundRect">
            <a:avLst>
              <a:gd name="adj" fmla="val 10000"/>
            </a:avLst>
          </a:prstGeom>
          <a:solidFill>
            <a:srgbClr val="FFFFFF"/>
          </a:solid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360000" tIns="0" bIns="0" anchor="ctr" anchorCtr="1">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eaLnBrk="0" hangingPunct="0">
              <a:defRPr/>
            </a:pPr>
            <a:r>
              <a:rPr lang="fa-IR" sz="2400" b="1" dirty="0" smtClean="0">
                <a:ln w="50800"/>
                <a:solidFill>
                  <a:srgbClr val="C00000"/>
                </a:solidFill>
                <a:latin typeface="Tahoma" pitchFamily="34" charset="0"/>
                <a:cs typeface="B Titr" pitchFamily="2" charset="-78"/>
              </a:rPr>
              <a:t>مــنابــع</a:t>
            </a:r>
            <a:endParaRPr lang="en-US" sz="2400" b="1" dirty="0" smtClean="0">
              <a:ln w="50800"/>
              <a:solidFill>
                <a:srgbClr val="C00000"/>
              </a:solidFill>
              <a:latin typeface="Tahoma" pitchFamily="34" charset="0"/>
              <a:cs typeface="B Titr" pitchFamily="2" charset="-78"/>
            </a:endParaRPr>
          </a:p>
          <a:p>
            <a:pPr algn="ctr" eaLnBrk="0" hangingPunct="0">
              <a:defRPr/>
            </a:pPr>
            <a:r>
              <a:rPr lang="en-US" sz="1050" b="1" dirty="0" err="1" smtClean="0">
                <a:ln w="50800"/>
                <a:solidFill>
                  <a:srgbClr val="C00000"/>
                </a:solidFill>
                <a:latin typeface="Tahoma" pitchFamily="34" charset="0"/>
                <a:cs typeface="B Titr" pitchFamily="2" charset="-78"/>
              </a:rPr>
              <a:t>Refrence</a:t>
            </a:r>
            <a:endParaRPr lang="en-US" sz="1050" b="1" dirty="0" smtClean="0">
              <a:ln w="50800"/>
              <a:solidFill>
                <a:srgbClr val="C00000"/>
              </a:solidFill>
              <a:latin typeface="Tahoma" pitchFamily="34" charset="0"/>
              <a:cs typeface="B Titr" pitchFamily="2" charset="-78"/>
            </a:endParaRPr>
          </a:p>
        </p:txBody>
      </p:sp>
      <p:sp>
        <p:nvSpPr>
          <p:cNvPr id="55" name="Rectangle 3"/>
          <p:cNvSpPr>
            <a:spLocks noChangeArrowheads="1"/>
          </p:cNvSpPr>
          <p:nvPr/>
        </p:nvSpPr>
        <p:spPr bwMode="auto">
          <a:xfrm>
            <a:off x="-32" y="142876"/>
            <a:ext cx="9144000" cy="642918"/>
          </a:xfrm>
          <a:prstGeom prst="rect">
            <a:avLst/>
          </a:prstGeom>
          <a:noFill/>
          <a:ln w="12700">
            <a:noFill/>
            <a:miter lim="800000"/>
            <a:headEnd/>
            <a:tailEnd/>
          </a:ln>
          <a:effectLst>
            <a:outerShdw dist="28398" dir="20006097" algn="ctr" rotWithShape="0">
              <a:schemeClr val="bg2"/>
            </a:outerShdw>
          </a:effectLst>
        </p:spPr>
        <p:txBody>
          <a:bodyPr wrap="none" lIns="92075" tIns="46038" rIns="92075" bIns="46038" anchor="ctr">
            <a:scene3d>
              <a:camera prst="orthographicFront"/>
              <a:lightRig rig="balanced" dir="t">
                <a:rot lat="0" lon="0" rev="2100000"/>
              </a:lightRig>
            </a:scene3d>
            <a:sp3d extrusionH="57150" prstMaterial="metal">
              <a:bevelT w="38100" h="25400"/>
              <a:contourClr>
                <a:schemeClr val="bg2"/>
              </a:contourClr>
            </a:sp3d>
          </a:bodyPr>
          <a:lstStyle/>
          <a:p>
            <a:pPr algn="ctr" eaLnBrk="0" hangingPunct="0">
              <a:defRPr/>
            </a:pPr>
            <a:endParaRPr lang="en-US" sz="1050" b="1" dirty="0" smtClean="0">
              <a:ln w="50800"/>
              <a:solidFill>
                <a:schemeClr val="bg1">
                  <a:shade val="50000"/>
                </a:schemeClr>
              </a:solidFill>
              <a:latin typeface="Tahoma" pitchFamily="34" charset="0"/>
              <a:cs typeface="B Titr" pitchFamily="2" charset="-78"/>
            </a:endParaRPr>
          </a:p>
        </p:txBody>
      </p:sp>
      <p:sp>
        <p:nvSpPr>
          <p:cNvPr id="63" name="Rounded Rectangle 62"/>
          <p:cNvSpPr/>
          <p:nvPr/>
        </p:nvSpPr>
        <p:spPr>
          <a:xfrm>
            <a:off x="142844" y="4724162"/>
            <a:ext cx="8858312" cy="580782"/>
          </a:xfrm>
          <a:prstGeom prst="roundRect">
            <a:avLst>
              <a:gd name="adj" fmla="val 10000"/>
            </a:avLst>
          </a:prstGeom>
        </p:spPr>
        <p:style>
          <a:lnRef idx="1">
            <a:schemeClr val="accent6"/>
          </a:lnRef>
          <a:fillRef idx="2">
            <a:schemeClr val="accent6"/>
          </a:fillRef>
          <a:effectRef idx="1">
            <a:schemeClr val="accent6"/>
          </a:effectRef>
          <a:fontRef idx="minor">
            <a:schemeClr val="dk1"/>
          </a:fontRef>
        </p:style>
        <p:txBody>
          <a:bodyPr/>
          <a:lstStyle/>
          <a:p>
            <a:pPr lvl="0" indent="266700" algn="justLow" rtl="1">
              <a:buFont typeface="Wingdings" pitchFamily="2" charset="2"/>
              <a:buChar char="§"/>
            </a:pPr>
            <a:r>
              <a:rPr lang="fa-IR" sz="1400" b="1" dirty="0" smtClean="0">
                <a:solidFill>
                  <a:schemeClr val="bg1"/>
                </a:solidFill>
              </a:rPr>
              <a:t>وب سایت مدیریتی ایران / </a:t>
            </a:r>
            <a:r>
              <a:rPr lang="en-US" sz="1400" b="1" dirty="0" smtClean="0">
                <a:solidFill>
                  <a:schemeClr val="bg1"/>
                </a:solidFill>
              </a:rPr>
              <a:t>www.managerial.ir</a:t>
            </a:r>
            <a:r>
              <a:rPr lang="fa-IR" sz="1400" b="1" dirty="0" smtClean="0">
                <a:solidFill>
                  <a:schemeClr val="bg1"/>
                </a:solidFill>
              </a:rPr>
              <a:t>.</a:t>
            </a:r>
            <a:endParaRPr lang="en-US" sz="1400" b="1" dirty="0" smtClean="0">
              <a:solidFill>
                <a:schemeClr val="bg1"/>
              </a:solidFill>
            </a:endParaRPr>
          </a:p>
        </p:txBody>
      </p:sp>
      <p:sp>
        <p:nvSpPr>
          <p:cNvPr id="12" name="Rounded Rectangle 11"/>
          <p:cNvSpPr/>
          <p:nvPr/>
        </p:nvSpPr>
        <p:spPr>
          <a:xfrm>
            <a:off x="142844" y="5438542"/>
            <a:ext cx="8858312" cy="580782"/>
          </a:xfrm>
          <a:prstGeom prst="roundRect">
            <a:avLst>
              <a:gd name="adj" fmla="val 10000"/>
            </a:avLst>
          </a:prstGeom>
        </p:spPr>
        <p:style>
          <a:lnRef idx="1">
            <a:schemeClr val="accent6"/>
          </a:lnRef>
          <a:fillRef idx="2">
            <a:schemeClr val="accent6"/>
          </a:fillRef>
          <a:effectRef idx="1">
            <a:schemeClr val="accent6"/>
          </a:effectRef>
          <a:fontRef idx="minor">
            <a:schemeClr val="dk1"/>
          </a:fontRef>
        </p:style>
        <p:txBody>
          <a:bodyPr/>
          <a:lstStyle/>
          <a:p>
            <a:pPr lvl="0" indent="266700" algn="justLow" rtl="1">
              <a:buFont typeface="Wingdings" pitchFamily="2" charset="2"/>
              <a:buChar char="§"/>
            </a:pPr>
            <a:r>
              <a:rPr lang="fa-IR" sz="1400" b="1" dirty="0" smtClean="0">
                <a:solidFill>
                  <a:schemeClr val="bg1"/>
                </a:solidFill>
              </a:rPr>
              <a:t>وب سایت مدیریار / </a:t>
            </a:r>
            <a:r>
              <a:rPr lang="en-US" sz="1400" b="1" dirty="0" smtClean="0">
                <a:solidFill>
                  <a:schemeClr val="bg1"/>
                </a:solidFill>
              </a:rPr>
              <a:t>www.modiryar.ir</a:t>
            </a:r>
          </a:p>
        </p:txBody>
      </p:sp>
      <p:sp>
        <p:nvSpPr>
          <p:cNvPr id="18" name="Rounded Rectangle 17"/>
          <p:cNvSpPr/>
          <p:nvPr/>
        </p:nvSpPr>
        <p:spPr>
          <a:xfrm>
            <a:off x="142844" y="4000504"/>
            <a:ext cx="8858312" cy="580782"/>
          </a:xfrm>
          <a:prstGeom prst="roundRect">
            <a:avLst>
              <a:gd name="adj" fmla="val 10000"/>
            </a:avLst>
          </a:prstGeom>
        </p:spPr>
        <p:style>
          <a:lnRef idx="1">
            <a:schemeClr val="accent6"/>
          </a:lnRef>
          <a:fillRef idx="2">
            <a:schemeClr val="accent6"/>
          </a:fillRef>
          <a:effectRef idx="1">
            <a:schemeClr val="accent6"/>
          </a:effectRef>
          <a:fontRef idx="minor">
            <a:schemeClr val="dk1"/>
          </a:fontRef>
        </p:style>
        <p:txBody>
          <a:bodyPr/>
          <a:lstStyle/>
          <a:p>
            <a:pPr lvl="0" indent="266700" algn="justLow" rtl="1">
              <a:buFont typeface="Wingdings" pitchFamily="2" charset="2"/>
              <a:buChar char="§"/>
            </a:pPr>
            <a:r>
              <a:rPr lang="fa-IR" sz="1400" b="1" dirty="0" smtClean="0">
                <a:solidFill>
                  <a:schemeClr val="bg1"/>
                </a:solidFill>
              </a:rPr>
              <a:t>مدیریت رفتار سازمانی / زهرا برومند . </a:t>
            </a:r>
            <a:endParaRPr lang="en-US" sz="1400" b="1" dirty="0" smtClean="0">
              <a:solidFill>
                <a:schemeClr val="bg1"/>
              </a:solidFill>
            </a:endParaRPr>
          </a:p>
        </p:txBody>
      </p:sp>
      <p:sp>
        <p:nvSpPr>
          <p:cNvPr id="23" name="Rounded Rectangle 22"/>
          <p:cNvSpPr/>
          <p:nvPr/>
        </p:nvSpPr>
        <p:spPr>
          <a:xfrm>
            <a:off x="142844" y="1142984"/>
            <a:ext cx="8858312" cy="580782"/>
          </a:xfrm>
          <a:prstGeom prst="roundRect">
            <a:avLst>
              <a:gd name="adj" fmla="val 10000"/>
            </a:avLst>
          </a:prstGeom>
        </p:spPr>
        <p:style>
          <a:lnRef idx="1">
            <a:schemeClr val="accent6"/>
          </a:lnRef>
          <a:fillRef idx="2">
            <a:schemeClr val="accent6"/>
          </a:fillRef>
          <a:effectRef idx="1">
            <a:schemeClr val="accent6"/>
          </a:effectRef>
          <a:fontRef idx="minor">
            <a:schemeClr val="dk1"/>
          </a:fontRef>
        </p:style>
        <p:txBody>
          <a:bodyPr/>
          <a:lstStyle/>
          <a:p>
            <a:pPr lvl="0" indent="266700" algn="justLow" rtl="1">
              <a:buFont typeface="Wingdings" pitchFamily="2" charset="2"/>
              <a:buChar char="§"/>
            </a:pPr>
            <a:r>
              <a:rPr lang="fa-IR" sz="1400" b="1" dirty="0" smtClean="0">
                <a:solidFill>
                  <a:schemeClr val="bg1"/>
                </a:solidFill>
              </a:rPr>
              <a:t>فرهنگ جامع مدیریت / شمس السادات زاهدی ، مهدی الوانی و ابوالحسن فقیهی _ تهران : دانشگاه علامه طباطبایی ، 1376.</a:t>
            </a:r>
            <a:endParaRPr lang="en-US" sz="1400" b="1" dirty="0" smtClean="0">
              <a:solidFill>
                <a:schemeClr val="bg1"/>
              </a:solidFill>
            </a:endParaRPr>
          </a:p>
        </p:txBody>
      </p:sp>
      <p:sp>
        <p:nvSpPr>
          <p:cNvPr id="10" name="Slide Number Placeholder 9"/>
          <p:cNvSpPr>
            <a:spLocks noGrp="1"/>
          </p:cNvSpPr>
          <p:nvPr>
            <p:ph type="sldNum" sz="quarter" idx="12"/>
          </p:nvPr>
        </p:nvSpPr>
        <p:spPr/>
        <p:txBody>
          <a:bodyPr/>
          <a:lstStyle/>
          <a:p>
            <a:fld id="{4CA5C652-3BDF-494A-A1E3-FF30C4F8C8CB}" type="slidenum">
              <a:rPr lang="en-US" smtClean="0"/>
              <a:pPr/>
              <a:t>26</a:t>
            </a:fld>
            <a:endParaRPr lang="en-US" dirty="0"/>
          </a:p>
        </p:txBody>
      </p:sp>
      <p:sp>
        <p:nvSpPr>
          <p:cNvPr id="11" name="Rounded Rectangle 10"/>
          <p:cNvSpPr/>
          <p:nvPr/>
        </p:nvSpPr>
        <p:spPr>
          <a:xfrm>
            <a:off x="142844" y="1848086"/>
            <a:ext cx="8858312" cy="580782"/>
          </a:xfrm>
          <a:prstGeom prst="roundRect">
            <a:avLst>
              <a:gd name="adj" fmla="val 10000"/>
            </a:avLst>
          </a:prstGeom>
        </p:spPr>
        <p:style>
          <a:lnRef idx="1">
            <a:schemeClr val="accent6"/>
          </a:lnRef>
          <a:fillRef idx="2">
            <a:schemeClr val="accent6"/>
          </a:fillRef>
          <a:effectRef idx="1">
            <a:schemeClr val="accent6"/>
          </a:effectRef>
          <a:fontRef idx="minor">
            <a:schemeClr val="dk1"/>
          </a:fontRef>
        </p:style>
        <p:txBody>
          <a:bodyPr/>
          <a:lstStyle/>
          <a:p>
            <a:pPr lvl="0" indent="266700" algn="justLow" rtl="1">
              <a:buFont typeface="Wingdings" pitchFamily="2" charset="2"/>
              <a:buChar char="§"/>
            </a:pPr>
            <a:r>
              <a:rPr lang="fa-IR" sz="1400" b="1" dirty="0" smtClean="0">
                <a:solidFill>
                  <a:schemeClr val="bg1"/>
                </a:solidFill>
              </a:rPr>
              <a:t>مدیریت رفتار سازمانی (رفتار فردی)/آرین قلی پور._ تهران : سازمان مطالعه و تدوین کتب علوم انسانی دانشگاه ها (سمت) ، مرکز تحقیق و توسعه ی علوم انسانی ، 1386</a:t>
            </a:r>
            <a:endParaRPr lang="en-US" sz="1400" b="1" dirty="0" smtClean="0">
              <a:solidFill>
                <a:schemeClr val="bg1"/>
              </a:solidFill>
            </a:endParaRPr>
          </a:p>
        </p:txBody>
      </p:sp>
      <p:sp>
        <p:nvSpPr>
          <p:cNvPr id="14" name="Rounded Rectangle 13"/>
          <p:cNvSpPr/>
          <p:nvPr/>
        </p:nvSpPr>
        <p:spPr>
          <a:xfrm>
            <a:off x="142844" y="2562466"/>
            <a:ext cx="8858312" cy="580782"/>
          </a:xfrm>
          <a:prstGeom prst="roundRect">
            <a:avLst>
              <a:gd name="adj" fmla="val 10000"/>
            </a:avLst>
          </a:prstGeom>
        </p:spPr>
        <p:style>
          <a:lnRef idx="1">
            <a:schemeClr val="accent6"/>
          </a:lnRef>
          <a:fillRef idx="2">
            <a:schemeClr val="accent6"/>
          </a:fillRef>
          <a:effectRef idx="1">
            <a:schemeClr val="accent6"/>
          </a:effectRef>
          <a:fontRef idx="minor">
            <a:schemeClr val="dk1"/>
          </a:fontRef>
        </p:style>
        <p:txBody>
          <a:bodyPr/>
          <a:lstStyle/>
          <a:p>
            <a:pPr lvl="0" indent="266700" algn="justLow" rtl="1">
              <a:buFont typeface="Wingdings" pitchFamily="2" charset="2"/>
              <a:buChar char="§"/>
            </a:pPr>
            <a:r>
              <a:rPr lang="fa-IR" sz="1400" b="1" dirty="0" smtClean="0">
                <a:solidFill>
                  <a:schemeClr val="bg1"/>
                </a:solidFill>
              </a:rPr>
              <a:t>مدیریت رفتار سازمانی کاربرد منابع انسانی/پال هرسی و کنت بلانچارد . ترجمه : علی علاقه بند._ تهران : مؤسسه انتشارات امیر کبیر، 1365</a:t>
            </a:r>
            <a:endParaRPr lang="en-US" sz="1400" b="1" dirty="0" smtClean="0">
              <a:solidFill>
                <a:schemeClr val="bg1"/>
              </a:solidFill>
            </a:endParaRPr>
          </a:p>
        </p:txBody>
      </p:sp>
      <p:sp>
        <p:nvSpPr>
          <p:cNvPr id="15" name="Rounded Rectangle 14"/>
          <p:cNvSpPr/>
          <p:nvPr/>
        </p:nvSpPr>
        <p:spPr>
          <a:xfrm>
            <a:off x="142844" y="3286124"/>
            <a:ext cx="8858312" cy="580782"/>
          </a:xfrm>
          <a:prstGeom prst="roundRect">
            <a:avLst>
              <a:gd name="adj" fmla="val 10000"/>
            </a:avLst>
          </a:prstGeom>
        </p:spPr>
        <p:style>
          <a:lnRef idx="1">
            <a:schemeClr val="accent6"/>
          </a:lnRef>
          <a:fillRef idx="2">
            <a:schemeClr val="accent6"/>
          </a:fillRef>
          <a:effectRef idx="1">
            <a:schemeClr val="accent6"/>
          </a:effectRef>
          <a:fontRef idx="minor">
            <a:schemeClr val="dk1"/>
          </a:fontRef>
        </p:style>
        <p:txBody>
          <a:bodyPr/>
          <a:lstStyle/>
          <a:p>
            <a:pPr lvl="0" indent="266700" algn="justLow" rtl="1">
              <a:buFont typeface="Wingdings" pitchFamily="2" charset="2"/>
              <a:buChar char="§"/>
            </a:pPr>
            <a:r>
              <a:rPr lang="fa-IR" sz="1400" b="1" dirty="0" smtClean="0">
                <a:solidFill>
                  <a:schemeClr val="bg1"/>
                </a:solidFill>
              </a:rPr>
              <a:t>مدیریت رفتار سازمانی/رضا سید جوادین ._ تهران نگاه دانش ، 1383</a:t>
            </a:r>
            <a:endParaRPr lang="en-US" sz="1400" b="1" dirty="0" smtClean="0">
              <a:solidFill>
                <a:schemeClr val="bg1"/>
              </a:solidFill>
            </a:endParaRPr>
          </a:p>
        </p:txBody>
      </p:sp>
    </p:spTree>
  </p:cSld>
  <p:clrMapOvr>
    <a:masterClrMapping/>
  </p:clrMapOvr>
  <p:transition spd="slow">
    <p:fade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8203" y="428604"/>
            <a:ext cx="8202887" cy="3046988"/>
          </a:xfrm>
          <a:prstGeom prst="rect">
            <a:avLst/>
          </a:prstGeom>
        </p:spPr>
        <p:txBody>
          <a:bodyPr wrap="none">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lnSpc>
                <a:spcPct val="120000"/>
              </a:lnSpc>
              <a:defRPr/>
            </a:pPr>
            <a:r>
              <a:rPr lang="fa-IR" sz="8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rial" pitchFamily="34" charset="0"/>
                <a:cs typeface="B Titr" pitchFamily="2" charset="-78"/>
              </a:rPr>
              <a:t>و صلی الله علی محمد </a:t>
            </a:r>
          </a:p>
          <a:p>
            <a:pPr algn="ctr">
              <a:lnSpc>
                <a:spcPct val="120000"/>
              </a:lnSpc>
              <a:defRPr/>
            </a:pPr>
            <a:r>
              <a:rPr lang="fa-IR" sz="8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rial" pitchFamily="34" charset="0"/>
                <a:cs typeface="B Titr" pitchFamily="2" charset="-78"/>
              </a:rPr>
              <a:t>و آل محمد</a:t>
            </a:r>
          </a:p>
        </p:txBody>
      </p:sp>
      <p:sp>
        <p:nvSpPr>
          <p:cNvPr id="3" name="Rectangle 2"/>
          <p:cNvSpPr/>
          <p:nvPr/>
        </p:nvSpPr>
        <p:spPr>
          <a:xfrm>
            <a:off x="-32" y="3857628"/>
            <a:ext cx="8501122" cy="1089529"/>
          </a:xfrm>
          <a:prstGeom prst="rect">
            <a:avLst/>
          </a:prstGeom>
        </p:spPr>
        <p:txBody>
          <a:bodyPr>
            <a:spAutoFit/>
          </a:bodyPr>
          <a:lstStyle/>
          <a:p>
            <a:pPr algn="ctr">
              <a:lnSpc>
                <a:spcPct val="120000"/>
              </a:lnSpc>
              <a:defRPr/>
            </a:pPr>
            <a:r>
              <a:rPr lang="fa-IR" sz="5400" b="1" dirty="0">
                <a:solidFill>
                  <a:srgbClr val="FF0000"/>
                </a:solidFill>
                <a:effectLst>
                  <a:reflection blurRad="6350" stA="60000" endA="900" endPos="60000" dist="60007" dir="5400000" sy="-100000" algn="bl" rotWithShape="0"/>
                </a:effectLst>
                <a:latin typeface="Arial" pitchFamily="34" charset="0"/>
                <a:cs typeface="B Titr" pitchFamily="2" charset="-78"/>
              </a:rPr>
              <a:t>اللهم صلی علی محمد و آل محمد </a:t>
            </a:r>
          </a:p>
        </p:txBody>
      </p:sp>
      <p:sp>
        <p:nvSpPr>
          <p:cNvPr id="4" name="Slide Number Placeholder 3"/>
          <p:cNvSpPr>
            <a:spLocks noGrp="1"/>
          </p:cNvSpPr>
          <p:nvPr>
            <p:ph type="sldNum" sz="quarter" idx="12"/>
          </p:nvPr>
        </p:nvSpPr>
        <p:spPr/>
        <p:txBody>
          <a:bodyPr/>
          <a:lstStyle/>
          <a:p>
            <a:fld id="{4CA5C652-3BDF-494A-A1E3-FF30C4F8C8CB}" type="slidenum">
              <a:rPr lang="en-US" smtClean="0"/>
              <a:pPr/>
              <a:t>27</a:t>
            </a:fld>
            <a:endParaRPr lang="en-US" dirty="0"/>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142875" y="1570038"/>
            <a:ext cx="4267200" cy="581025"/>
            <a:chOff x="2086250" y="784701"/>
            <a:chExt cx="2323130" cy="580782"/>
          </a:xfrm>
        </p:grpSpPr>
        <p:sp>
          <p:nvSpPr>
            <p:cNvPr id="53" name="Rounded Rectangle 52"/>
            <p:cNvSpPr/>
            <p:nvPr/>
          </p:nvSpPr>
          <p:spPr>
            <a:xfrm>
              <a:off x="2086250" y="784701"/>
              <a:ext cx="2323130" cy="580782"/>
            </a:xfrm>
            <a:prstGeom prst="roundRect">
              <a:avLst>
                <a:gd name="adj" fmla="val 10000"/>
              </a:avLst>
            </a:prstGeom>
          </p:spPr>
          <p:style>
            <a:lnRef idx="1">
              <a:schemeClr val="accent1"/>
            </a:lnRef>
            <a:fillRef idx="2">
              <a:schemeClr val="accent1"/>
            </a:fillRef>
            <a:effectRef idx="1">
              <a:schemeClr val="accent1"/>
            </a:effectRef>
            <a:fontRef idx="minor">
              <a:schemeClr val="dk1"/>
            </a:fontRef>
          </p:style>
        </p:sp>
        <p:sp>
          <p:nvSpPr>
            <p:cNvPr id="54" name="Rounded Rectangle 7"/>
            <p:cNvSpPr/>
            <p:nvPr/>
          </p:nvSpPr>
          <p:spPr>
            <a:xfrm>
              <a:off x="2103535" y="802156"/>
              <a:ext cx="2288560" cy="54587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33020" tIns="33020" rIns="33020" bIns="33020" spcCol="1270" anchor="ctr"/>
            <a:lstStyle/>
            <a:p>
              <a:pPr algn="r" defTabSz="1155700" rtl="1" fontAlgn="auto">
                <a:lnSpc>
                  <a:spcPct val="90000"/>
                </a:lnSpc>
                <a:spcAft>
                  <a:spcPct val="35000"/>
                </a:spcAft>
                <a:defRPr/>
              </a:pPr>
              <a:r>
                <a:rPr lang="fa-IR" sz="2000" b="1" dirty="0">
                  <a:solidFill>
                    <a:srgbClr val="C00000"/>
                  </a:solidFill>
                </a:rPr>
                <a:t>9. </a:t>
              </a:r>
              <a:r>
                <a:rPr lang="fa-IR" sz="2000" b="1" dirty="0">
                  <a:solidFill>
                    <a:schemeClr val="bg1">
                      <a:lumMod val="90000"/>
                      <a:lumOff val="10000"/>
                    </a:schemeClr>
                  </a:solidFill>
                </a:rPr>
                <a:t>مدیریت تعارض و مذاکره</a:t>
              </a:r>
              <a:endParaRPr lang="en-US" sz="2000" b="1" dirty="0">
                <a:solidFill>
                  <a:schemeClr val="bg1">
                    <a:lumMod val="90000"/>
                    <a:lumOff val="10000"/>
                  </a:schemeClr>
                </a:solidFill>
              </a:endParaRPr>
            </a:p>
          </p:txBody>
        </p:sp>
      </p:grpSp>
      <p:grpSp>
        <p:nvGrpSpPr>
          <p:cNvPr id="3" name="Group 6"/>
          <p:cNvGrpSpPr>
            <a:grpSpLocks/>
          </p:cNvGrpSpPr>
          <p:nvPr/>
        </p:nvGrpSpPr>
        <p:grpSpPr bwMode="auto">
          <a:xfrm>
            <a:off x="142875" y="2354263"/>
            <a:ext cx="4267200" cy="581025"/>
            <a:chOff x="2086250" y="1568758"/>
            <a:chExt cx="2323130" cy="580782"/>
          </a:xfrm>
        </p:grpSpPr>
        <p:sp>
          <p:nvSpPr>
            <p:cNvPr id="51" name="Rounded Rectangle 50"/>
            <p:cNvSpPr/>
            <p:nvPr/>
          </p:nvSpPr>
          <p:spPr>
            <a:xfrm>
              <a:off x="2086250" y="1568758"/>
              <a:ext cx="2323130" cy="580782"/>
            </a:xfrm>
            <a:prstGeom prst="roundRect">
              <a:avLst>
                <a:gd name="adj" fmla="val 10000"/>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52" name="Rounded Rectangle 10"/>
            <p:cNvSpPr/>
            <p:nvPr/>
          </p:nvSpPr>
          <p:spPr>
            <a:xfrm>
              <a:off x="2103535" y="1586213"/>
              <a:ext cx="2288560" cy="545872"/>
            </a:xfrm>
            <a:prstGeom prst="rect">
              <a:avLst/>
            </a:prstGeom>
          </p:spPr>
          <p:style>
            <a:lnRef idx="1">
              <a:schemeClr val="accent2"/>
            </a:lnRef>
            <a:fillRef idx="2">
              <a:schemeClr val="accent2"/>
            </a:fillRef>
            <a:effectRef idx="1">
              <a:schemeClr val="accent2"/>
            </a:effectRef>
            <a:fontRef idx="minor">
              <a:schemeClr val="dk1"/>
            </a:fontRef>
          </p:style>
          <p:txBody>
            <a:bodyPr lIns="33020" tIns="33020" rIns="33020" bIns="33020" spcCol="1270" anchor="ctr"/>
            <a:lstStyle/>
            <a:p>
              <a:pPr algn="r" defTabSz="1155700" rtl="1" fontAlgn="auto">
                <a:lnSpc>
                  <a:spcPct val="90000"/>
                </a:lnSpc>
                <a:spcAft>
                  <a:spcPct val="35000"/>
                </a:spcAft>
                <a:defRPr/>
              </a:pPr>
              <a:r>
                <a:rPr lang="fa-IR" sz="2400" b="1" dirty="0">
                  <a:solidFill>
                    <a:sysClr val="windowText" lastClr="000000"/>
                  </a:solidFill>
                </a:rPr>
                <a:t>10. مدیریت نگرش ها و ارزش ها</a:t>
              </a:r>
              <a:endParaRPr lang="en-US" sz="2400" b="1" dirty="0">
                <a:solidFill>
                  <a:sysClr val="windowText" lastClr="000000"/>
                </a:solidFill>
              </a:endParaRPr>
            </a:p>
          </p:txBody>
        </p:sp>
      </p:grpSp>
      <p:grpSp>
        <p:nvGrpSpPr>
          <p:cNvPr id="4" name="Group 8"/>
          <p:cNvGrpSpPr>
            <a:grpSpLocks/>
          </p:cNvGrpSpPr>
          <p:nvPr/>
        </p:nvGrpSpPr>
        <p:grpSpPr bwMode="auto">
          <a:xfrm>
            <a:off x="142875" y="3138488"/>
            <a:ext cx="4267200" cy="581025"/>
            <a:chOff x="2086250" y="2352814"/>
            <a:chExt cx="2323130" cy="580782"/>
          </a:xfrm>
        </p:grpSpPr>
        <p:sp>
          <p:nvSpPr>
            <p:cNvPr id="49" name="Rounded Rectangle 48"/>
            <p:cNvSpPr/>
            <p:nvPr/>
          </p:nvSpPr>
          <p:spPr>
            <a:xfrm>
              <a:off x="2086250" y="2352814"/>
              <a:ext cx="2323130" cy="580782"/>
            </a:xfrm>
            <a:prstGeom prst="roundRect">
              <a:avLst>
                <a:gd name="adj" fmla="val 10000"/>
              </a:avLst>
            </a:prstGeom>
          </p:spPr>
          <p:style>
            <a:lnRef idx="1">
              <a:schemeClr val="accent2"/>
            </a:lnRef>
            <a:fillRef idx="2">
              <a:schemeClr val="accent2"/>
            </a:fillRef>
            <a:effectRef idx="1">
              <a:schemeClr val="accent2"/>
            </a:effectRef>
            <a:fontRef idx="minor">
              <a:schemeClr val="dk1"/>
            </a:fontRef>
          </p:style>
        </p:sp>
        <p:sp>
          <p:nvSpPr>
            <p:cNvPr id="50" name="Rounded Rectangle 13"/>
            <p:cNvSpPr/>
            <p:nvPr/>
          </p:nvSpPr>
          <p:spPr>
            <a:xfrm>
              <a:off x="2103535" y="2370269"/>
              <a:ext cx="2288560" cy="54587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33020" tIns="33020" rIns="33020" bIns="33020" spcCol="1270" anchor="ctr"/>
            <a:lstStyle/>
            <a:p>
              <a:pPr algn="r" defTabSz="1155700" rtl="1" fontAlgn="auto">
                <a:lnSpc>
                  <a:spcPct val="90000"/>
                </a:lnSpc>
                <a:spcAft>
                  <a:spcPct val="35000"/>
                </a:spcAft>
                <a:defRPr/>
              </a:pPr>
              <a:r>
                <a:rPr lang="fa-IR" sz="2000" b="1" dirty="0">
                  <a:solidFill>
                    <a:srgbClr val="C00000"/>
                  </a:solidFill>
                </a:rPr>
                <a:t>11. </a:t>
              </a:r>
              <a:r>
                <a:rPr lang="fa-IR" sz="2000" b="1" dirty="0">
                  <a:solidFill>
                    <a:schemeClr val="bg1">
                      <a:lumMod val="90000"/>
                      <a:lumOff val="10000"/>
                    </a:schemeClr>
                  </a:solidFill>
                </a:rPr>
                <a:t>مدیریت خلاقیت و نوآوری</a:t>
              </a:r>
              <a:endParaRPr lang="en-US" sz="2000" b="1" dirty="0">
                <a:solidFill>
                  <a:schemeClr val="bg1">
                    <a:lumMod val="90000"/>
                    <a:lumOff val="10000"/>
                  </a:schemeClr>
                </a:solidFill>
              </a:endParaRPr>
            </a:p>
          </p:txBody>
        </p:sp>
      </p:grpSp>
      <p:grpSp>
        <p:nvGrpSpPr>
          <p:cNvPr id="5" name="Group 10"/>
          <p:cNvGrpSpPr>
            <a:grpSpLocks/>
          </p:cNvGrpSpPr>
          <p:nvPr/>
        </p:nvGrpSpPr>
        <p:grpSpPr bwMode="auto">
          <a:xfrm>
            <a:off x="142875" y="3922713"/>
            <a:ext cx="4267200" cy="581025"/>
            <a:chOff x="2086250" y="3136871"/>
            <a:chExt cx="2323130" cy="580782"/>
          </a:xfrm>
        </p:grpSpPr>
        <p:sp>
          <p:nvSpPr>
            <p:cNvPr id="47" name="Rounded Rectangle 46"/>
            <p:cNvSpPr/>
            <p:nvPr/>
          </p:nvSpPr>
          <p:spPr>
            <a:xfrm>
              <a:off x="2086250" y="3136871"/>
              <a:ext cx="2323130" cy="580782"/>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sp>
        <p:sp>
          <p:nvSpPr>
            <p:cNvPr id="48" name="Rounded Rectangle 16"/>
            <p:cNvSpPr/>
            <p:nvPr/>
          </p:nvSpPr>
          <p:spPr>
            <a:xfrm>
              <a:off x="2103535" y="3154326"/>
              <a:ext cx="2288560" cy="54587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33020" tIns="33020" rIns="33020" bIns="33020" spcCol="1270" anchor="ctr"/>
            <a:lstStyle/>
            <a:p>
              <a:pPr algn="r" defTabSz="1155700" rtl="1" fontAlgn="auto">
                <a:lnSpc>
                  <a:spcPct val="90000"/>
                </a:lnSpc>
                <a:spcAft>
                  <a:spcPct val="35000"/>
                </a:spcAft>
                <a:defRPr/>
              </a:pPr>
              <a:r>
                <a:rPr lang="fa-IR" sz="2000" b="1" dirty="0">
                  <a:solidFill>
                    <a:srgbClr val="C00000"/>
                  </a:solidFill>
                </a:rPr>
                <a:t>12. </a:t>
              </a:r>
              <a:r>
                <a:rPr lang="fa-IR" sz="2000" b="1" dirty="0">
                  <a:solidFill>
                    <a:schemeClr val="tx1">
                      <a:lumMod val="90000"/>
                      <a:lumOff val="10000"/>
                    </a:schemeClr>
                  </a:solidFill>
                </a:rPr>
                <a:t>مدیریت فرهنگ سازمانی</a:t>
              </a:r>
              <a:endParaRPr lang="en-US" sz="2000" b="1" dirty="0">
                <a:solidFill>
                  <a:schemeClr val="tx1">
                    <a:lumMod val="90000"/>
                    <a:lumOff val="10000"/>
                  </a:schemeClr>
                </a:solidFill>
              </a:endParaRPr>
            </a:p>
          </p:txBody>
        </p:sp>
      </p:grpSp>
      <p:grpSp>
        <p:nvGrpSpPr>
          <p:cNvPr id="6" name="Group 12"/>
          <p:cNvGrpSpPr>
            <a:grpSpLocks/>
          </p:cNvGrpSpPr>
          <p:nvPr/>
        </p:nvGrpSpPr>
        <p:grpSpPr bwMode="auto">
          <a:xfrm>
            <a:off x="142875" y="4706938"/>
            <a:ext cx="4267200" cy="581025"/>
            <a:chOff x="2086250" y="3920927"/>
            <a:chExt cx="2323130" cy="580782"/>
          </a:xfrm>
        </p:grpSpPr>
        <p:sp>
          <p:nvSpPr>
            <p:cNvPr id="45" name="Rounded Rectangle 44"/>
            <p:cNvSpPr/>
            <p:nvPr/>
          </p:nvSpPr>
          <p:spPr>
            <a:xfrm>
              <a:off x="2086250" y="3920927"/>
              <a:ext cx="2323130" cy="580782"/>
            </a:xfrm>
            <a:prstGeom prst="roundRect">
              <a:avLst>
                <a:gd name="adj" fmla="val 10000"/>
              </a:avLst>
            </a:prstGeom>
          </p:spPr>
          <p:style>
            <a:lnRef idx="1">
              <a:schemeClr val="accent1"/>
            </a:lnRef>
            <a:fillRef idx="2">
              <a:schemeClr val="accent1"/>
            </a:fillRef>
            <a:effectRef idx="1">
              <a:schemeClr val="accent1"/>
            </a:effectRef>
            <a:fontRef idx="minor">
              <a:schemeClr val="dk1"/>
            </a:fontRef>
          </p:style>
        </p:sp>
        <p:sp>
          <p:nvSpPr>
            <p:cNvPr id="46" name="Rounded Rectangle 19"/>
            <p:cNvSpPr/>
            <p:nvPr/>
          </p:nvSpPr>
          <p:spPr>
            <a:xfrm>
              <a:off x="2103535" y="3938382"/>
              <a:ext cx="2288560" cy="54587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33020" tIns="33020" rIns="33020" bIns="33020" spcCol="1270" anchor="ctr"/>
            <a:lstStyle/>
            <a:p>
              <a:pPr algn="r" defTabSz="1155700" rtl="1" fontAlgn="auto">
                <a:lnSpc>
                  <a:spcPct val="90000"/>
                </a:lnSpc>
                <a:spcAft>
                  <a:spcPct val="35000"/>
                </a:spcAft>
                <a:defRPr/>
              </a:pPr>
              <a:r>
                <a:rPr lang="fa-IR" sz="2000" b="1" dirty="0">
                  <a:solidFill>
                    <a:srgbClr val="C00000"/>
                  </a:solidFill>
                </a:rPr>
                <a:t>13. </a:t>
              </a:r>
              <a:r>
                <a:rPr lang="fa-IR" sz="2000" b="1" dirty="0">
                  <a:solidFill>
                    <a:schemeClr val="bg1">
                      <a:lumMod val="90000"/>
                      <a:lumOff val="10000"/>
                    </a:schemeClr>
                  </a:solidFill>
                </a:rPr>
                <a:t>مدیریت رفتار سیاسی (نفوذ ، قدرت)</a:t>
              </a:r>
              <a:endParaRPr lang="en-US" sz="2000" b="1" dirty="0">
                <a:solidFill>
                  <a:schemeClr val="bg1">
                    <a:lumMod val="90000"/>
                    <a:lumOff val="10000"/>
                  </a:schemeClr>
                </a:solidFill>
              </a:endParaRPr>
            </a:p>
          </p:txBody>
        </p:sp>
      </p:grpSp>
      <p:grpSp>
        <p:nvGrpSpPr>
          <p:cNvPr id="7" name="Group 14"/>
          <p:cNvGrpSpPr>
            <a:grpSpLocks/>
          </p:cNvGrpSpPr>
          <p:nvPr/>
        </p:nvGrpSpPr>
        <p:grpSpPr bwMode="auto">
          <a:xfrm>
            <a:off x="142875" y="5491163"/>
            <a:ext cx="4267200" cy="581025"/>
            <a:chOff x="2086250" y="4704984"/>
            <a:chExt cx="2323130" cy="580782"/>
          </a:xfrm>
        </p:grpSpPr>
        <p:sp>
          <p:nvSpPr>
            <p:cNvPr id="43" name="Rounded Rectangle 42"/>
            <p:cNvSpPr/>
            <p:nvPr/>
          </p:nvSpPr>
          <p:spPr>
            <a:xfrm>
              <a:off x="2086250" y="4704984"/>
              <a:ext cx="2323130" cy="580782"/>
            </a:xfrm>
            <a:prstGeom prst="roundRect">
              <a:avLst>
                <a:gd name="adj" fmla="val 10000"/>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44" name="Rounded Rectangle 22"/>
            <p:cNvSpPr/>
            <p:nvPr/>
          </p:nvSpPr>
          <p:spPr>
            <a:xfrm>
              <a:off x="2103535" y="4722439"/>
              <a:ext cx="2288560" cy="545872"/>
            </a:xfrm>
            <a:prstGeom prst="rect">
              <a:avLst/>
            </a:prstGeom>
          </p:spPr>
          <p:style>
            <a:lnRef idx="1">
              <a:schemeClr val="accent1"/>
            </a:lnRef>
            <a:fillRef idx="2">
              <a:schemeClr val="accent1"/>
            </a:fillRef>
            <a:effectRef idx="1">
              <a:schemeClr val="accent1"/>
            </a:effectRef>
            <a:fontRef idx="minor">
              <a:schemeClr val="dk1"/>
            </a:fontRef>
          </p:style>
          <p:txBody>
            <a:bodyPr lIns="33020" tIns="33020" rIns="33020" bIns="33020" spcCol="1270" anchor="ctr"/>
            <a:lstStyle/>
            <a:p>
              <a:pPr algn="r" defTabSz="1155700" rtl="1" fontAlgn="auto">
                <a:lnSpc>
                  <a:spcPct val="90000"/>
                </a:lnSpc>
                <a:spcAft>
                  <a:spcPct val="35000"/>
                </a:spcAft>
                <a:defRPr/>
              </a:pPr>
              <a:r>
                <a:rPr lang="fa-IR" sz="2000" b="1" dirty="0">
                  <a:solidFill>
                    <a:srgbClr val="C00000"/>
                  </a:solidFill>
                </a:rPr>
                <a:t>14. </a:t>
              </a:r>
              <a:r>
                <a:rPr lang="fa-IR" sz="2000" b="1" dirty="0">
                  <a:solidFill>
                    <a:schemeClr val="bg1">
                      <a:lumMod val="90000"/>
                      <a:lumOff val="10000"/>
                    </a:schemeClr>
                  </a:solidFill>
                </a:rPr>
                <a:t>مدیریت یادگیری در سازمان</a:t>
              </a:r>
              <a:endParaRPr lang="en-US" sz="2000" b="1" dirty="0">
                <a:solidFill>
                  <a:schemeClr val="bg1">
                    <a:lumMod val="90000"/>
                    <a:lumOff val="10000"/>
                  </a:schemeClr>
                </a:solidFill>
              </a:endParaRPr>
            </a:p>
          </p:txBody>
        </p:sp>
      </p:grpSp>
      <p:sp>
        <p:nvSpPr>
          <p:cNvPr id="41" name="Rounded Rectangle 40"/>
          <p:cNvSpPr/>
          <p:nvPr/>
        </p:nvSpPr>
        <p:spPr>
          <a:xfrm>
            <a:off x="142844" y="71414"/>
            <a:ext cx="8858312" cy="652220"/>
          </a:xfrm>
          <a:prstGeom prst="roundRect">
            <a:avLst>
              <a:gd name="adj" fmla="val 10000"/>
            </a:avLst>
          </a:prstGeom>
          <a:solidFill>
            <a:srgbClr val="FFFFFF"/>
          </a:solid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360000" tIns="0" bIns="0" anchor="ctr" anchorCtr="1">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eaLnBrk="0" fontAlgn="auto" hangingPunct="0">
              <a:spcBef>
                <a:spcPts val="0"/>
              </a:spcBef>
              <a:spcAft>
                <a:spcPts val="0"/>
              </a:spcAft>
              <a:defRPr/>
            </a:pPr>
            <a:r>
              <a:rPr lang="fa-IR" sz="2400" b="1" dirty="0">
                <a:ln w="50800"/>
                <a:solidFill>
                  <a:srgbClr val="C00000"/>
                </a:solidFill>
                <a:latin typeface="Tahoma" pitchFamily="34" charset="0"/>
                <a:cs typeface="B Titr" pitchFamily="2" charset="-78"/>
              </a:rPr>
              <a:t>سرفصل مطالب </a:t>
            </a:r>
            <a:endParaRPr lang="en-US" sz="2400" b="1" dirty="0">
              <a:ln w="50800"/>
              <a:solidFill>
                <a:srgbClr val="C00000"/>
              </a:solidFill>
              <a:latin typeface="Tahoma" pitchFamily="34" charset="0"/>
              <a:cs typeface="B Titr" pitchFamily="2" charset="-78"/>
            </a:endParaRPr>
          </a:p>
          <a:p>
            <a:pPr algn="ctr" eaLnBrk="0" fontAlgn="auto" hangingPunct="0">
              <a:spcBef>
                <a:spcPts val="0"/>
              </a:spcBef>
              <a:spcAft>
                <a:spcPts val="0"/>
              </a:spcAft>
              <a:defRPr/>
            </a:pPr>
            <a:r>
              <a:rPr lang="en-US" sz="1050" b="1" dirty="0">
                <a:ln w="50800"/>
                <a:solidFill>
                  <a:srgbClr val="C00000"/>
                </a:solidFill>
                <a:latin typeface="Tahoma" pitchFamily="34" charset="0"/>
                <a:cs typeface="B Titr" pitchFamily="2" charset="-78"/>
              </a:rPr>
              <a:t>Content </a:t>
            </a:r>
            <a:r>
              <a:rPr lang="fa-IR" sz="1050" b="1" dirty="0">
                <a:ln w="50800"/>
                <a:solidFill>
                  <a:srgbClr val="C00000"/>
                </a:solidFill>
                <a:latin typeface="Tahoma" pitchFamily="34" charset="0"/>
                <a:cs typeface="B Titr" pitchFamily="2" charset="-78"/>
              </a:rPr>
              <a:t> /</a:t>
            </a:r>
            <a:r>
              <a:rPr lang="en-US" sz="1050" b="1" dirty="0">
                <a:ln w="50800"/>
                <a:solidFill>
                  <a:srgbClr val="C00000"/>
                </a:solidFill>
                <a:latin typeface="Tahoma" pitchFamily="34" charset="0"/>
                <a:cs typeface="B Titr" pitchFamily="2" charset="-78"/>
              </a:rPr>
              <a:t>outline</a:t>
            </a:r>
          </a:p>
        </p:txBody>
      </p:sp>
      <p:sp>
        <p:nvSpPr>
          <p:cNvPr id="17" name="Right Arrow 16"/>
          <p:cNvSpPr/>
          <p:nvPr/>
        </p:nvSpPr>
        <p:spPr>
          <a:xfrm rot="5400000">
            <a:off x="4792663" y="1422400"/>
            <a:ext cx="142875" cy="155575"/>
          </a:xfrm>
          <a:prstGeom prst="rightArrow">
            <a:avLst>
              <a:gd name="adj1" fmla="val 66700"/>
              <a:gd name="adj2" fmla="val 50000"/>
            </a:avLst>
          </a:prstGeom>
        </p:spPr>
        <p:style>
          <a:lnRef idx="1">
            <a:schemeClr val="accent5"/>
          </a:lnRef>
          <a:fillRef idx="2">
            <a:schemeClr val="accent5"/>
          </a:fillRef>
          <a:effectRef idx="1">
            <a:schemeClr val="accent5"/>
          </a:effectRef>
          <a:fontRef idx="minor">
            <a:schemeClr val="dk1"/>
          </a:fontRef>
        </p:style>
      </p:sp>
      <p:grpSp>
        <p:nvGrpSpPr>
          <p:cNvPr id="8" name="Group 17"/>
          <p:cNvGrpSpPr>
            <a:grpSpLocks/>
          </p:cNvGrpSpPr>
          <p:nvPr/>
        </p:nvGrpSpPr>
        <p:grpSpPr bwMode="auto">
          <a:xfrm>
            <a:off x="4805363" y="1570038"/>
            <a:ext cx="4195762" cy="581025"/>
            <a:chOff x="4734619" y="784701"/>
            <a:chExt cx="2323130" cy="580782"/>
          </a:xfrm>
        </p:grpSpPr>
        <p:sp>
          <p:nvSpPr>
            <p:cNvPr id="39" name="Rounded Rectangle 38"/>
            <p:cNvSpPr/>
            <p:nvPr/>
          </p:nvSpPr>
          <p:spPr>
            <a:xfrm>
              <a:off x="4734619" y="784701"/>
              <a:ext cx="2323130" cy="580782"/>
            </a:xfrm>
            <a:prstGeom prst="roundRect">
              <a:avLst>
                <a:gd name="adj" fmla="val 10000"/>
              </a:avLst>
            </a:prstGeom>
          </p:spPr>
          <p:style>
            <a:lnRef idx="1">
              <a:schemeClr val="accent1"/>
            </a:lnRef>
            <a:fillRef idx="2">
              <a:schemeClr val="accent1"/>
            </a:fillRef>
            <a:effectRef idx="1">
              <a:schemeClr val="accent1"/>
            </a:effectRef>
            <a:fontRef idx="minor">
              <a:schemeClr val="dk1"/>
            </a:fontRef>
          </p:style>
        </p:sp>
        <p:sp>
          <p:nvSpPr>
            <p:cNvPr id="40" name="Rounded Rectangle 27"/>
            <p:cNvSpPr/>
            <p:nvPr/>
          </p:nvSpPr>
          <p:spPr>
            <a:xfrm>
              <a:off x="4751319" y="802156"/>
              <a:ext cx="2289730" cy="54587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33020" tIns="33020" rIns="33020" bIns="33020" spcCol="1270" anchor="ctr"/>
            <a:lstStyle/>
            <a:p>
              <a:pPr algn="r" defTabSz="1155700" rtl="1" fontAlgn="auto">
                <a:lnSpc>
                  <a:spcPct val="90000"/>
                </a:lnSpc>
                <a:spcAft>
                  <a:spcPct val="35000"/>
                </a:spcAft>
                <a:defRPr/>
              </a:pPr>
              <a:r>
                <a:rPr lang="fa-IR" sz="2000" b="1" dirty="0">
                  <a:solidFill>
                    <a:srgbClr val="C00000"/>
                  </a:solidFill>
                </a:rPr>
                <a:t>2. </a:t>
              </a:r>
              <a:r>
                <a:rPr lang="fa-IR" sz="2000" b="1" dirty="0">
                  <a:solidFill>
                    <a:schemeClr val="bg1">
                      <a:lumMod val="90000"/>
                      <a:lumOff val="10000"/>
                    </a:schemeClr>
                  </a:solidFill>
                </a:rPr>
                <a:t>احساسات : هوش عاطفی و چرخه زیستی </a:t>
              </a:r>
              <a:endParaRPr lang="en-US" sz="2000" b="1" dirty="0">
                <a:solidFill>
                  <a:schemeClr val="bg1">
                    <a:lumMod val="90000"/>
                    <a:lumOff val="10000"/>
                  </a:schemeClr>
                </a:solidFill>
              </a:endParaRPr>
            </a:p>
          </p:txBody>
        </p:sp>
      </p:grpSp>
      <p:sp>
        <p:nvSpPr>
          <p:cNvPr id="19" name="Right Arrow 18"/>
          <p:cNvSpPr/>
          <p:nvPr/>
        </p:nvSpPr>
        <p:spPr>
          <a:xfrm rot="5400000">
            <a:off x="4792663" y="2141538"/>
            <a:ext cx="142875" cy="155575"/>
          </a:xfrm>
          <a:prstGeom prst="rightArrow">
            <a:avLst>
              <a:gd name="adj1" fmla="val 66700"/>
              <a:gd name="adj2" fmla="val 50000"/>
            </a:avLst>
          </a:prstGeom>
        </p:spPr>
        <p:style>
          <a:lnRef idx="1">
            <a:schemeClr val="accent5"/>
          </a:lnRef>
          <a:fillRef idx="2">
            <a:schemeClr val="accent5"/>
          </a:fillRef>
          <a:effectRef idx="1">
            <a:schemeClr val="accent5"/>
          </a:effectRef>
          <a:fontRef idx="minor">
            <a:schemeClr val="dk1"/>
          </a:fontRef>
        </p:style>
      </p:sp>
      <p:grpSp>
        <p:nvGrpSpPr>
          <p:cNvPr id="9" name="Group 19"/>
          <p:cNvGrpSpPr>
            <a:grpSpLocks/>
          </p:cNvGrpSpPr>
          <p:nvPr/>
        </p:nvGrpSpPr>
        <p:grpSpPr bwMode="auto">
          <a:xfrm>
            <a:off x="4805363" y="2354263"/>
            <a:ext cx="4195762" cy="581025"/>
            <a:chOff x="4734619" y="1568758"/>
            <a:chExt cx="2323130" cy="580782"/>
          </a:xfrm>
        </p:grpSpPr>
        <p:sp>
          <p:nvSpPr>
            <p:cNvPr id="37" name="Rounded Rectangle 36"/>
            <p:cNvSpPr/>
            <p:nvPr/>
          </p:nvSpPr>
          <p:spPr>
            <a:xfrm>
              <a:off x="4734619" y="1568758"/>
              <a:ext cx="2323130" cy="580782"/>
            </a:xfrm>
            <a:prstGeom prst="roundRect">
              <a:avLst>
                <a:gd name="adj" fmla="val 10000"/>
              </a:avLst>
            </a:prstGeom>
          </p:spPr>
          <p:style>
            <a:lnRef idx="1">
              <a:schemeClr val="accent1"/>
            </a:lnRef>
            <a:fillRef idx="2">
              <a:schemeClr val="accent1"/>
            </a:fillRef>
            <a:effectRef idx="1">
              <a:schemeClr val="accent1"/>
            </a:effectRef>
            <a:fontRef idx="minor">
              <a:schemeClr val="dk1"/>
            </a:fontRef>
          </p:style>
        </p:sp>
        <p:sp>
          <p:nvSpPr>
            <p:cNvPr id="38" name="Rounded Rectangle 30"/>
            <p:cNvSpPr/>
            <p:nvPr/>
          </p:nvSpPr>
          <p:spPr>
            <a:xfrm>
              <a:off x="4751319" y="1586213"/>
              <a:ext cx="2289730" cy="54587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33020" tIns="33020" rIns="33020" bIns="33020" spcCol="1270" anchor="ctr"/>
            <a:lstStyle/>
            <a:p>
              <a:pPr algn="r" defTabSz="1155700" rtl="1" fontAlgn="auto">
                <a:lnSpc>
                  <a:spcPct val="90000"/>
                </a:lnSpc>
                <a:spcAft>
                  <a:spcPct val="35000"/>
                </a:spcAft>
                <a:defRPr/>
              </a:pPr>
              <a:r>
                <a:rPr lang="fa-IR" sz="2000" b="1" dirty="0">
                  <a:solidFill>
                    <a:srgbClr val="C00000"/>
                  </a:solidFill>
                </a:rPr>
                <a:t>3. </a:t>
              </a:r>
              <a:r>
                <a:rPr lang="fa-IR" sz="2000" b="1" dirty="0">
                  <a:solidFill>
                    <a:schemeClr val="bg1">
                      <a:lumMod val="90000"/>
                      <a:lumOff val="10000"/>
                    </a:schemeClr>
                  </a:solidFill>
                </a:rPr>
                <a:t>انگیزش : نظریه های انگیزشی</a:t>
              </a:r>
              <a:endParaRPr lang="en-US" sz="2000" b="1" dirty="0">
                <a:solidFill>
                  <a:schemeClr val="bg1">
                    <a:lumMod val="90000"/>
                    <a:lumOff val="10000"/>
                  </a:schemeClr>
                </a:solidFill>
              </a:endParaRPr>
            </a:p>
          </p:txBody>
        </p:sp>
      </p:grpSp>
      <p:sp>
        <p:nvSpPr>
          <p:cNvPr id="21" name="Right Arrow 20"/>
          <p:cNvSpPr/>
          <p:nvPr/>
        </p:nvSpPr>
        <p:spPr>
          <a:xfrm rot="5400000">
            <a:off x="4792663" y="2925763"/>
            <a:ext cx="142875" cy="155575"/>
          </a:xfrm>
          <a:prstGeom prst="rightArrow">
            <a:avLst>
              <a:gd name="adj1" fmla="val 66700"/>
              <a:gd name="adj2" fmla="val 50000"/>
            </a:avLst>
          </a:prstGeom>
        </p:spPr>
        <p:style>
          <a:lnRef idx="1">
            <a:schemeClr val="accent5"/>
          </a:lnRef>
          <a:fillRef idx="2">
            <a:schemeClr val="accent5"/>
          </a:fillRef>
          <a:effectRef idx="1">
            <a:schemeClr val="accent5"/>
          </a:effectRef>
          <a:fontRef idx="minor">
            <a:schemeClr val="dk1"/>
          </a:fontRef>
        </p:style>
      </p:sp>
      <p:grpSp>
        <p:nvGrpSpPr>
          <p:cNvPr id="10" name="Group 21"/>
          <p:cNvGrpSpPr>
            <a:grpSpLocks/>
          </p:cNvGrpSpPr>
          <p:nvPr/>
        </p:nvGrpSpPr>
        <p:grpSpPr bwMode="auto">
          <a:xfrm>
            <a:off x="4805363" y="3138488"/>
            <a:ext cx="4195762" cy="581025"/>
            <a:chOff x="4734619" y="2352814"/>
            <a:chExt cx="2323130" cy="580782"/>
          </a:xfrm>
        </p:grpSpPr>
        <p:sp>
          <p:nvSpPr>
            <p:cNvPr id="35" name="Rounded Rectangle 34"/>
            <p:cNvSpPr/>
            <p:nvPr/>
          </p:nvSpPr>
          <p:spPr>
            <a:xfrm>
              <a:off x="4734619" y="2352814"/>
              <a:ext cx="2323130" cy="580782"/>
            </a:xfrm>
            <a:prstGeom prst="roundRect">
              <a:avLst>
                <a:gd name="adj" fmla="val 10000"/>
              </a:avLst>
            </a:prstGeom>
          </p:spPr>
          <p:style>
            <a:lnRef idx="1">
              <a:schemeClr val="accent1"/>
            </a:lnRef>
            <a:fillRef idx="2">
              <a:schemeClr val="accent1"/>
            </a:fillRef>
            <a:effectRef idx="1">
              <a:schemeClr val="accent1"/>
            </a:effectRef>
            <a:fontRef idx="minor">
              <a:schemeClr val="dk1"/>
            </a:fontRef>
          </p:style>
        </p:sp>
        <p:sp>
          <p:nvSpPr>
            <p:cNvPr id="36" name="Rounded Rectangle 33"/>
            <p:cNvSpPr/>
            <p:nvPr/>
          </p:nvSpPr>
          <p:spPr>
            <a:xfrm>
              <a:off x="4751319" y="2370269"/>
              <a:ext cx="2289730" cy="54587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33020" tIns="33020" rIns="33020" bIns="33020" spcCol="1270" anchor="ctr"/>
            <a:lstStyle/>
            <a:p>
              <a:pPr algn="r" defTabSz="1155700" rtl="1" fontAlgn="auto">
                <a:lnSpc>
                  <a:spcPct val="90000"/>
                </a:lnSpc>
                <a:spcAft>
                  <a:spcPct val="35000"/>
                </a:spcAft>
                <a:defRPr/>
              </a:pPr>
              <a:r>
                <a:rPr lang="fa-IR" sz="2000" b="1" dirty="0">
                  <a:solidFill>
                    <a:srgbClr val="C00000"/>
                  </a:solidFill>
                </a:rPr>
                <a:t>4. </a:t>
              </a:r>
              <a:r>
                <a:rPr lang="fa-IR" sz="2000" b="1" dirty="0">
                  <a:solidFill>
                    <a:schemeClr val="bg1">
                      <a:lumMod val="90000"/>
                      <a:lumOff val="10000"/>
                    </a:schemeClr>
                  </a:solidFill>
                </a:rPr>
                <a:t>شخصیت </a:t>
              </a:r>
              <a:endParaRPr lang="en-US" sz="2000" b="1" dirty="0">
                <a:solidFill>
                  <a:schemeClr val="bg1">
                    <a:lumMod val="90000"/>
                    <a:lumOff val="10000"/>
                  </a:schemeClr>
                </a:solidFill>
              </a:endParaRPr>
            </a:p>
          </p:txBody>
        </p:sp>
      </p:grpSp>
      <p:sp>
        <p:nvSpPr>
          <p:cNvPr id="23" name="Right Arrow 22"/>
          <p:cNvSpPr/>
          <p:nvPr/>
        </p:nvSpPr>
        <p:spPr>
          <a:xfrm rot="5400000">
            <a:off x="4792663" y="3709988"/>
            <a:ext cx="142875" cy="155575"/>
          </a:xfrm>
          <a:prstGeom prst="rightArrow">
            <a:avLst>
              <a:gd name="adj1" fmla="val 66700"/>
              <a:gd name="adj2" fmla="val 50000"/>
            </a:avLst>
          </a:prstGeom>
        </p:spPr>
        <p:style>
          <a:lnRef idx="1">
            <a:schemeClr val="accent5"/>
          </a:lnRef>
          <a:fillRef idx="2">
            <a:schemeClr val="accent5"/>
          </a:fillRef>
          <a:effectRef idx="1">
            <a:schemeClr val="accent5"/>
          </a:effectRef>
          <a:fontRef idx="minor">
            <a:schemeClr val="dk1"/>
          </a:fontRef>
        </p:style>
      </p:sp>
      <p:grpSp>
        <p:nvGrpSpPr>
          <p:cNvPr id="11" name="Group 23"/>
          <p:cNvGrpSpPr>
            <a:grpSpLocks/>
          </p:cNvGrpSpPr>
          <p:nvPr/>
        </p:nvGrpSpPr>
        <p:grpSpPr bwMode="auto">
          <a:xfrm>
            <a:off x="4805363" y="3922713"/>
            <a:ext cx="4195762" cy="581025"/>
            <a:chOff x="4734619" y="3136871"/>
            <a:chExt cx="2323130" cy="580782"/>
          </a:xfrm>
        </p:grpSpPr>
        <p:sp>
          <p:nvSpPr>
            <p:cNvPr id="33" name="Rounded Rectangle 32"/>
            <p:cNvSpPr/>
            <p:nvPr/>
          </p:nvSpPr>
          <p:spPr>
            <a:xfrm>
              <a:off x="4734619" y="3136871"/>
              <a:ext cx="2323130" cy="580782"/>
            </a:xfrm>
            <a:prstGeom prst="roundRect">
              <a:avLst>
                <a:gd name="adj" fmla="val 10000"/>
              </a:avLst>
            </a:prstGeom>
          </p:spPr>
          <p:style>
            <a:lnRef idx="1">
              <a:schemeClr val="accent1"/>
            </a:lnRef>
            <a:fillRef idx="2">
              <a:schemeClr val="accent1"/>
            </a:fillRef>
            <a:effectRef idx="1">
              <a:schemeClr val="accent1"/>
            </a:effectRef>
            <a:fontRef idx="minor">
              <a:schemeClr val="dk1"/>
            </a:fontRef>
          </p:style>
        </p:sp>
        <p:sp>
          <p:nvSpPr>
            <p:cNvPr id="34" name="Rounded Rectangle 36"/>
            <p:cNvSpPr/>
            <p:nvPr/>
          </p:nvSpPr>
          <p:spPr>
            <a:xfrm>
              <a:off x="4751319" y="3154326"/>
              <a:ext cx="2289730" cy="54587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33020" tIns="33020" rIns="33020" bIns="33020" spcCol="1270" anchor="ctr"/>
            <a:lstStyle/>
            <a:p>
              <a:pPr algn="r" defTabSz="1155700" rtl="1" fontAlgn="auto">
                <a:lnSpc>
                  <a:spcPct val="90000"/>
                </a:lnSpc>
                <a:spcAft>
                  <a:spcPct val="35000"/>
                </a:spcAft>
                <a:defRPr/>
              </a:pPr>
              <a:r>
                <a:rPr lang="fa-IR" sz="2000" b="1" dirty="0">
                  <a:solidFill>
                    <a:srgbClr val="C00000"/>
                  </a:solidFill>
                </a:rPr>
                <a:t>5. </a:t>
              </a:r>
              <a:r>
                <a:rPr lang="fa-IR" sz="2000" b="1" dirty="0">
                  <a:solidFill>
                    <a:schemeClr val="bg1"/>
                  </a:solidFill>
                </a:rPr>
                <a:t>ارتباطات : توسعه مهارت برقراری ارتباط</a:t>
              </a:r>
              <a:endParaRPr lang="en-US" sz="2000" b="1" dirty="0">
                <a:solidFill>
                  <a:srgbClr val="C00000"/>
                </a:solidFill>
              </a:endParaRPr>
            </a:p>
          </p:txBody>
        </p:sp>
      </p:grpSp>
      <p:sp>
        <p:nvSpPr>
          <p:cNvPr id="25" name="Right Arrow 24"/>
          <p:cNvSpPr/>
          <p:nvPr/>
        </p:nvSpPr>
        <p:spPr>
          <a:xfrm rot="5400000">
            <a:off x="4792663" y="4494213"/>
            <a:ext cx="142875" cy="155575"/>
          </a:xfrm>
          <a:prstGeom prst="rightArrow">
            <a:avLst>
              <a:gd name="adj1" fmla="val 66700"/>
              <a:gd name="adj2" fmla="val 50000"/>
            </a:avLst>
          </a:prstGeom>
        </p:spPr>
        <p:style>
          <a:lnRef idx="1">
            <a:schemeClr val="accent5"/>
          </a:lnRef>
          <a:fillRef idx="2">
            <a:schemeClr val="accent5"/>
          </a:fillRef>
          <a:effectRef idx="1">
            <a:schemeClr val="accent5"/>
          </a:effectRef>
          <a:fontRef idx="minor">
            <a:schemeClr val="dk1"/>
          </a:fontRef>
        </p:style>
      </p:sp>
      <p:grpSp>
        <p:nvGrpSpPr>
          <p:cNvPr id="12" name="Group 25"/>
          <p:cNvGrpSpPr>
            <a:grpSpLocks/>
          </p:cNvGrpSpPr>
          <p:nvPr/>
        </p:nvGrpSpPr>
        <p:grpSpPr bwMode="auto">
          <a:xfrm>
            <a:off x="4805363" y="4706938"/>
            <a:ext cx="4195762" cy="581025"/>
            <a:chOff x="4734619" y="3920927"/>
            <a:chExt cx="2323130" cy="580782"/>
          </a:xfrm>
        </p:grpSpPr>
        <p:sp>
          <p:nvSpPr>
            <p:cNvPr id="31" name="Rounded Rectangle 30"/>
            <p:cNvSpPr/>
            <p:nvPr/>
          </p:nvSpPr>
          <p:spPr>
            <a:xfrm>
              <a:off x="4734619" y="3920927"/>
              <a:ext cx="2323130" cy="580782"/>
            </a:xfrm>
            <a:prstGeom prst="roundRect">
              <a:avLst>
                <a:gd name="adj" fmla="val 10000"/>
              </a:avLst>
            </a:prstGeom>
          </p:spPr>
          <p:style>
            <a:lnRef idx="1">
              <a:schemeClr val="accent1"/>
            </a:lnRef>
            <a:fillRef idx="2">
              <a:schemeClr val="accent1"/>
            </a:fillRef>
            <a:effectRef idx="1">
              <a:schemeClr val="accent1"/>
            </a:effectRef>
            <a:fontRef idx="minor">
              <a:schemeClr val="dk1"/>
            </a:fontRef>
          </p:style>
        </p:sp>
        <p:sp>
          <p:nvSpPr>
            <p:cNvPr id="32" name="Rounded Rectangle 39"/>
            <p:cNvSpPr/>
            <p:nvPr/>
          </p:nvSpPr>
          <p:spPr>
            <a:xfrm>
              <a:off x="4751319" y="3938382"/>
              <a:ext cx="2289730" cy="54587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33020" tIns="33020" rIns="33020" bIns="33020" spcCol="1270" anchor="ctr"/>
            <a:lstStyle/>
            <a:p>
              <a:pPr algn="r" defTabSz="1155700" rtl="1" fontAlgn="auto">
                <a:lnSpc>
                  <a:spcPct val="90000"/>
                </a:lnSpc>
                <a:spcAft>
                  <a:spcPct val="35000"/>
                </a:spcAft>
                <a:defRPr/>
              </a:pPr>
              <a:r>
                <a:rPr lang="fa-IR" sz="2000" b="1" dirty="0">
                  <a:solidFill>
                    <a:srgbClr val="C00000"/>
                  </a:solidFill>
                </a:rPr>
                <a:t>6. </a:t>
              </a:r>
              <a:r>
                <a:rPr lang="fa-IR" sz="2000" b="1" dirty="0">
                  <a:solidFill>
                    <a:schemeClr val="bg1">
                      <a:lumMod val="90000"/>
                      <a:lumOff val="10000"/>
                    </a:schemeClr>
                  </a:solidFill>
                </a:rPr>
                <a:t>رهبری : توسعه مهارت رهبری</a:t>
              </a:r>
              <a:endParaRPr lang="en-US" sz="2000" b="1" dirty="0">
                <a:solidFill>
                  <a:schemeClr val="bg1">
                    <a:lumMod val="90000"/>
                    <a:lumOff val="10000"/>
                  </a:schemeClr>
                </a:solidFill>
              </a:endParaRPr>
            </a:p>
          </p:txBody>
        </p:sp>
      </p:grpSp>
      <p:sp>
        <p:nvSpPr>
          <p:cNvPr id="27" name="Right Arrow 26"/>
          <p:cNvSpPr/>
          <p:nvPr/>
        </p:nvSpPr>
        <p:spPr>
          <a:xfrm rot="5400000">
            <a:off x="4792663" y="5278438"/>
            <a:ext cx="142875" cy="155575"/>
          </a:xfrm>
          <a:prstGeom prst="rightArrow">
            <a:avLst>
              <a:gd name="adj1" fmla="val 66700"/>
              <a:gd name="adj2" fmla="val 50000"/>
            </a:avLst>
          </a:prstGeom>
        </p:spPr>
        <p:style>
          <a:lnRef idx="1">
            <a:schemeClr val="accent5"/>
          </a:lnRef>
          <a:fillRef idx="2">
            <a:schemeClr val="accent5"/>
          </a:fillRef>
          <a:effectRef idx="1">
            <a:schemeClr val="accent5"/>
          </a:effectRef>
          <a:fontRef idx="minor">
            <a:schemeClr val="dk1"/>
          </a:fontRef>
        </p:style>
      </p:sp>
      <p:grpSp>
        <p:nvGrpSpPr>
          <p:cNvPr id="13" name="Group 27"/>
          <p:cNvGrpSpPr>
            <a:grpSpLocks/>
          </p:cNvGrpSpPr>
          <p:nvPr/>
        </p:nvGrpSpPr>
        <p:grpSpPr bwMode="auto">
          <a:xfrm>
            <a:off x="4805363" y="5491163"/>
            <a:ext cx="4195762" cy="581025"/>
            <a:chOff x="4734619" y="4704984"/>
            <a:chExt cx="2323130" cy="580782"/>
          </a:xfrm>
        </p:grpSpPr>
        <p:sp>
          <p:nvSpPr>
            <p:cNvPr id="29" name="Rounded Rectangle 28"/>
            <p:cNvSpPr/>
            <p:nvPr/>
          </p:nvSpPr>
          <p:spPr>
            <a:xfrm>
              <a:off x="4734619" y="4704984"/>
              <a:ext cx="2323130" cy="580782"/>
            </a:xfrm>
            <a:prstGeom prst="roundRect">
              <a:avLst>
                <a:gd name="adj" fmla="val 10000"/>
              </a:avLst>
            </a:prstGeom>
          </p:spPr>
          <p:style>
            <a:lnRef idx="1">
              <a:schemeClr val="accent1"/>
            </a:lnRef>
            <a:fillRef idx="2">
              <a:schemeClr val="accent1"/>
            </a:fillRef>
            <a:effectRef idx="1">
              <a:schemeClr val="accent1"/>
            </a:effectRef>
            <a:fontRef idx="minor">
              <a:schemeClr val="dk1"/>
            </a:fontRef>
          </p:style>
        </p:sp>
        <p:sp>
          <p:nvSpPr>
            <p:cNvPr id="30" name="Rounded Rectangle 42"/>
            <p:cNvSpPr/>
            <p:nvPr/>
          </p:nvSpPr>
          <p:spPr>
            <a:xfrm>
              <a:off x="4751319" y="4722439"/>
              <a:ext cx="2289730" cy="54587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33020" tIns="33020" rIns="33020" bIns="33020" spcCol="1270" anchor="ctr"/>
            <a:lstStyle/>
            <a:p>
              <a:pPr algn="r" defTabSz="1155700" rtl="1" fontAlgn="auto">
                <a:lnSpc>
                  <a:spcPct val="90000"/>
                </a:lnSpc>
                <a:spcAft>
                  <a:spcPct val="35000"/>
                </a:spcAft>
                <a:defRPr/>
              </a:pPr>
              <a:r>
                <a:rPr lang="fa-IR" sz="2000" b="1" dirty="0">
                  <a:solidFill>
                    <a:srgbClr val="C00000"/>
                  </a:solidFill>
                </a:rPr>
                <a:t>7. </a:t>
              </a:r>
              <a:r>
                <a:rPr lang="fa-IR" sz="2000" b="1" dirty="0">
                  <a:solidFill>
                    <a:schemeClr val="bg1">
                      <a:lumMod val="90000"/>
                      <a:lumOff val="10000"/>
                    </a:schemeClr>
                  </a:solidFill>
                </a:rPr>
                <a:t>استرس : </a:t>
              </a:r>
              <a:r>
                <a:rPr lang="fa-IR" b="1" dirty="0">
                  <a:solidFill>
                    <a:schemeClr val="bg1">
                      <a:lumMod val="90000"/>
                      <a:lumOff val="10000"/>
                    </a:schemeClr>
                  </a:solidFill>
                </a:rPr>
                <a:t>مدیریت فشار عصبی و تحلیل رفتگی</a:t>
              </a:r>
              <a:endParaRPr lang="en-US" sz="2000" b="1" dirty="0">
                <a:solidFill>
                  <a:schemeClr val="bg1">
                    <a:lumMod val="90000"/>
                    <a:lumOff val="10000"/>
                  </a:schemeClr>
                </a:solidFill>
              </a:endParaRPr>
            </a:p>
          </p:txBody>
        </p:sp>
      </p:grpSp>
      <p:sp>
        <p:nvSpPr>
          <p:cNvPr id="57" name="Right Arrow 56"/>
          <p:cNvSpPr/>
          <p:nvPr/>
        </p:nvSpPr>
        <p:spPr>
          <a:xfrm rot="5400000">
            <a:off x="4221163" y="2136775"/>
            <a:ext cx="142875" cy="155575"/>
          </a:xfrm>
          <a:prstGeom prst="rightArrow">
            <a:avLst>
              <a:gd name="adj1" fmla="val 66700"/>
              <a:gd name="adj2" fmla="val 50000"/>
            </a:avLst>
          </a:prstGeom>
        </p:spPr>
        <p:style>
          <a:lnRef idx="1">
            <a:schemeClr val="accent5"/>
          </a:lnRef>
          <a:fillRef idx="2">
            <a:schemeClr val="accent5"/>
          </a:fillRef>
          <a:effectRef idx="1">
            <a:schemeClr val="accent5"/>
          </a:effectRef>
          <a:fontRef idx="minor">
            <a:schemeClr val="dk1"/>
          </a:fontRef>
        </p:style>
      </p:sp>
      <p:sp>
        <p:nvSpPr>
          <p:cNvPr id="58" name="Right Arrow 57"/>
          <p:cNvSpPr/>
          <p:nvPr/>
        </p:nvSpPr>
        <p:spPr>
          <a:xfrm rot="5400000">
            <a:off x="4221163" y="2921000"/>
            <a:ext cx="142875" cy="155575"/>
          </a:xfrm>
          <a:prstGeom prst="rightArrow">
            <a:avLst>
              <a:gd name="adj1" fmla="val 66700"/>
              <a:gd name="adj2" fmla="val 50000"/>
            </a:avLst>
          </a:prstGeom>
        </p:spPr>
        <p:style>
          <a:lnRef idx="1">
            <a:schemeClr val="accent5"/>
          </a:lnRef>
          <a:fillRef idx="2">
            <a:schemeClr val="accent5"/>
          </a:fillRef>
          <a:effectRef idx="1">
            <a:schemeClr val="accent5"/>
          </a:effectRef>
          <a:fontRef idx="minor">
            <a:schemeClr val="dk1"/>
          </a:fontRef>
        </p:style>
      </p:sp>
      <p:sp>
        <p:nvSpPr>
          <p:cNvPr id="59" name="Right Arrow 58"/>
          <p:cNvSpPr/>
          <p:nvPr/>
        </p:nvSpPr>
        <p:spPr>
          <a:xfrm rot="5400000">
            <a:off x="4221163" y="3705225"/>
            <a:ext cx="142875" cy="155575"/>
          </a:xfrm>
          <a:prstGeom prst="rightArrow">
            <a:avLst>
              <a:gd name="adj1" fmla="val 66700"/>
              <a:gd name="adj2" fmla="val 50000"/>
            </a:avLst>
          </a:prstGeom>
        </p:spPr>
        <p:style>
          <a:lnRef idx="1">
            <a:schemeClr val="accent5"/>
          </a:lnRef>
          <a:fillRef idx="2">
            <a:schemeClr val="accent5"/>
          </a:fillRef>
          <a:effectRef idx="1">
            <a:schemeClr val="accent5"/>
          </a:effectRef>
          <a:fontRef idx="minor">
            <a:schemeClr val="dk1"/>
          </a:fontRef>
        </p:style>
      </p:sp>
      <p:sp>
        <p:nvSpPr>
          <p:cNvPr id="60" name="Right Arrow 59"/>
          <p:cNvSpPr/>
          <p:nvPr/>
        </p:nvSpPr>
        <p:spPr>
          <a:xfrm rot="5400000">
            <a:off x="4221163" y="4489450"/>
            <a:ext cx="142875" cy="155575"/>
          </a:xfrm>
          <a:prstGeom prst="rightArrow">
            <a:avLst>
              <a:gd name="adj1" fmla="val 66700"/>
              <a:gd name="adj2" fmla="val 50000"/>
            </a:avLst>
          </a:prstGeom>
        </p:spPr>
        <p:style>
          <a:lnRef idx="1">
            <a:schemeClr val="accent5"/>
          </a:lnRef>
          <a:fillRef idx="2">
            <a:schemeClr val="accent5"/>
          </a:fillRef>
          <a:effectRef idx="1">
            <a:schemeClr val="accent5"/>
          </a:effectRef>
          <a:fontRef idx="minor">
            <a:schemeClr val="dk1"/>
          </a:fontRef>
        </p:style>
      </p:sp>
      <p:sp>
        <p:nvSpPr>
          <p:cNvPr id="61" name="Right Arrow 60"/>
          <p:cNvSpPr/>
          <p:nvPr/>
        </p:nvSpPr>
        <p:spPr>
          <a:xfrm rot="5400000">
            <a:off x="4221163" y="5273675"/>
            <a:ext cx="142875" cy="155575"/>
          </a:xfrm>
          <a:prstGeom prst="rightArrow">
            <a:avLst>
              <a:gd name="adj1" fmla="val 66700"/>
              <a:gd name="adj2" fmla="val 50000"/>
            </a:avLst>
          </a:prstGeom>
        </p:spPr>
        <p:style>
          <a:lnRef idx="1">
            <a:schemeClr val="accent5"/>
          </a:lnRef>
          <a:fillRef idx="2">
            <a:schemeClr val="accent5"/>
          </a:fillRef>
          <a:effectRef idx="1">
            <a:schemeClr val="accent5"/>
          </a:effectRef>
          <a:fontRef idx="minor">
            <a:schemeClr val="dk1"/>
          </a:fontRef>
        </p:style>
      </p:sp>
      <p:sp>
        <p:nvSpPr>
          <p:cNvPr id="62" name="Right Arrow 61"/>
          <p:cNvSpPr/>
          <p:nvPr/>
        </p:nvSpPr>
        <p:spPr>
          <a:xfrm rot="5400000">
            <a:off x="4792663" y="6065838"/>
            <a:ext cx="142875" cy="155575"/>
          </a:xfrm>
          <a:prstGeom prst="rightArrow">
            <a:avLst>
              <a:gd name="adj1" fmla="val 66700"/>
              <a:gd name="adj2" fmla="val 50000"/>
            </a:avLst>
          </a:prstGeom>
        </p:spPr>
        <p:style>
          <a:lnRef idx="1">
            <a:schemeClr val="accent5"/>
          </a:lnRef>
          <a:fillRef idx="2">
            <a:schemeClr val="accent5"/>
          </a:fillRef>
          <a:effectRef idx="1">
            <a:schemeClr val="accent5"/>
          </a:effectRef>
          <a:fontRef idx="minor">
            <a:schemeClr val="dk1"/>
          </a:fontRef>
        </p:style>
      </p:sp>
      <p:sp>
        <p:nvSpPr>
          <p:cNvPr id="55" name="Rectangle 3"/>
          <p:cNvSpPr>
            <a:spLocks noChangeArrowheads="1"/>
          </p:cNvSpPr>
          <p:nvPr/>
        </p:nvSpPr>
        <p:spPr bwMode="auto">
          <a:xfrm>
            <a:off x="0" y="71438"/>
            <a:ext cx="9144000" cy="642937"/>
          </a:xfrm>
          <a:prstGeom prst="rect">
            <a:avLst/>
          </a:prstGeom>
          <a:noFill/>
          <a:ln w="12700">
            <a:noFill/>
            <a:miter lim="800000"/>
            <a:headEnd/>
            <a:tailEnd/>
          </a:ln>
          <a:effectLst>
            <a:outerShdw dist="28398" dir="20006097" algn="ctr" rotWithShape="0">
              <a:schemeClr val="bg2"/>
            </a:outerShdw>
          </a:effectLst>
        </p:spPr>
        <p:txBody>
          <a:bodyPr wrap="none" lIns="92075" tIns="46038" rIns="92075" bIns="46038" anchor="ctr">
            <a:scene3d>
              <a:camera prst="orthographicFront"/>
              <a:lightRig rig="balanced" dir="t">
                <a:rot lat="0" lon="0" rev="2100000"/>
              </a:lightRig>
            </a:scene3d>
            <a:sp3d extrusionH="57150" prstMaterial="metal">
              <a:bevelT w="38100" h="25400"/>
              <a:contourClr>
                <a:schemeClr val="bg2"/>
              </a:contourClr>
            </a:sp3d>
          </a:bodyPr>
          <a:lstStyle/>
          <a:p>
            <a:pPr algn="ctr" eaLnBrk="0" fontAlgn="auto" hangingPunct="0">
              <a:spcBef>
                <a:spcPts val="0"/>
              </a:spcBef>
              <a:spcAft>
                <a:spcPts val="0"/>
              </a:spcAft>
              <a:defRPr/>
            </a:pPr>
            <a:endParaRPr lang="en-US" sz="1050" b="1" dirty="0">
              <a:ln w="50800"/>
              <a:solidFill>
                <a:schemeClr val="bg1">
                  <a:shade val="50000"/>
                </a:schemeClr>
              </a:solidFill>
              <a:latin typeface="Tahoma" pitchFamily="34" charset="0"/>
              <a:cs typeface="B Titr" pitchFamily="2" charset="-78"/>
            </a:endParaRPr>
          </a:p>
        </p:txBody>
      </p:sp>
      <p:grpSp>
        <p:nvGrpSpPr>
          <p:cNvPr id="14" name="Group 65"/>
          <p:cNvGrpSpPr>
            <a:grpSpLocks/>
          </p:cNvGrpSpPr>
          <p:nvPr/>
        </p:nvGrpSpPr>
        <p:grpSpPr bwMode="auto">
          <a:xfrm>
            <a:off x="142875" y="847725"/>
            <a:ext cx="4267200" cy="581025"/>
            <a:chOff x="2086250" y="784701"/>
            <a:chExt cx="2323130" cy="580782"/>
          </a:xfrm>
        </p:grpSpPr>
        <p:sp>
          <p:nvSpPr>
            <p:cNvPr id="67" name="Rounded Rectangle 66"/>
            <p:cNvSpPr/>
            <p:nvPr/>
          </p:nvSpPr>
          <p:spPr>
            <a:xfrm>
              <a:off x="2086250" y="784701"/>
              <a:ext cx="2323130" cy="580782"/>
            </a:xfrm>
            <a:prstGeom prst="roundRect">
              <a:avLst>
                <a:gd name="adj" fmla="val 10000"/>
              </a:avLst>
            </a:prstGeom>
          </p:spPr>
          <p:style>
            <a:lnRef idx="1">
              <a:schemeClr val="accent1"/>
            </a:lnRef>
            <a:fillRef idx="2">
              <a:schemeClr val="accent1"/>
            </a:fillRef>
            <a:effectRef idx="1">
              <a:schemeClr val="accent1"/>
            </a:effectRef>
            <a:fontRef idx="minor">
              <a:schemeClr val="dk1"/>
            </a:fontRef>
          </p:style>
        </p:sp>
        <p:sp>
          <p:nvSpPr>
            <p:cNvPr id="68" name="Rounded Rectangle 7"/>
            <p:cNvSpPr/>
            <p:nvPr/>
          </p:nvSpPr>
          <p:spPr>
            <a:xfrm>
              <a:off x="2103535" y="802157"/>
              <a:ext cx="2288560" cy="54587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33020" tIns="33020" rIns="33020" bIns="33020" spcCol="1270" anchor="ctr"/>
            <a:lstStyle/>
            <a:p>
              <a:pPr algn="r" defTabSz="1155700" rtl="1" fontAlgn="auto">
                <a:lnSpc>
                  <a:spcPct val="90000"/>
                </a:lnSpc>
                <a:spcAft>
                  <a:spcPct val="35000"/>
                </a:spcAft>
                <a:defRPr/>
              </a:pPr>
              <a:r>
                <a:rPr lang="fa-IR" sz="2000" b="1" dirty="0">
                  <a:solidFill>
                    <a:srgbClr val="C00000"/>
                  </a:solidFill>
                </a:rPr>
                <a:t>8. </a:t>
              </a:r>
              <a:r>
                <a:rPr lang="fa-IR" sz="2000" b="1" dirty="0">
                  <a:solidFill>
                    <a:schemeClr val="bg1">
                      <a:lumMod val="90000"/>
                      <a:lumOff val="10000"/>
                    </a:schemeClr>
                  </a:solidFill>
                </a:rPr>
                <a:t>گروه ها و تیم ها</a:t>
              </a:r>
              <a:endParaRPr lang="en-US" sz="2000" b="1" dirty="0">
                <a:solidFill>
                  <a:schemeClr val="bg1">
                    <a:lumMod val="90000"/>
                    <a:lumOff val="10000"/>
                  </a:schemeClr>
                </a:solidFill>
              </a:endParaRPr>
            </a:p>
          </p:txBody>
        </p:sp>
      </p:grpSp>
      <p:grpSp>
        <p:nvGrpSpPr>
          <p:cNvPr id="15" name="Group 68"/>
          <p:cNvGrpSpPr>
            <a:grpSpLocks/>
          </p:cNvGrpSpPr>
          <p:nvPr/>
        </p:nvGrpSpPr>
        <p:grpSpPr bwMode="auto">
          <a:xfrm>
            <a:off x="4805363" y="847725"/>
            <a:ext cx="4195762" cy="581025"/>
            <a:chOff x="4734619" y="784701"/>
            <a:chExt cx="2323130" cy="580782"/>
          </a:xfrm>
        </p:grpSpPr>
        <p:sp>
          <p:nvSpPr>
            <p:cNvPr id="70" name="Rounded Rectangle 69"/>
            <p:cNvSpPr/>
            <p:nvPr/>
          </p:nvSpPr>
          <p:spPr>
            <a:xfrm>
              <a:off x="4734619" y="784701"/>
              <a:ext cx="2323130" cy="580782"/>
            </a:xfrm>
            <a:prstGeom prst="roundRect">
              <a:avLst>
                <a:gd name="adj" fmla="val 10000"/>
              </a:avLst>
            </a:prstGeom>
          </p:spPr>
          <p:style>
            <a:lnRef idx="1">
              <a:schemeClr val="accent1"/>
            </a:lnRef>
            <a:fillRef idx="2">
              <a:schemeClr val="accent1"/>
            </a:fillRef>
            <a:effectRef idx="1">
              <a:schemeClr val="accent1"/>
            </a:effectRef>
            <a:fontRef idx="minor">
              <a:schemeClr val="dk1"/>
            </a:fontRef>
          </p:style>
        </p:sp>
        <p:sp>
          <p:nvSpPr>
            <p:cNvPr id="71" name="Rounded Rectangle 27"/>
            <p:cNvSpPr/>
            <p:nvPr/>
          </p:nvSpPr>
          <p:spPr>
            <a:xfrm>
              <a:off x="4751319" y="802157"/>
              <a:ext cx="2289730" cy="54587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33020" tIns="33020" rIns="33020" bIns="33020" spcCol="1270" anchor="ctr"/>
            <a:lstStyle/>
            <a:p>
              <a:pPr algn="r" defTabSz="1155700" rtl="1" fontAlgn="auto">
                <a:lnSpc>
                  <a:spcPct val="90000"/>
                </a:lnSpc>
                <a:spcAft>
                  <a:spcPct val="35000"/>
                </a:spcAft>
                <a:defRPr/>
              </a:pPr>
              <a:r>
                <a:rPr lang="fa-IR" sz="2000" b="1" dirty="0">
                  <a:solidFill>
                    <a:srgbClr val="C00000"/>
                  </a:solidFill>
                </a:rPr>
                <a:t>1. </a:t>
              </a:r>
              <a:r>
                <a:rPr lang="fa-IR" sz="2000" b="1" dirty="0">
                  <a:solidFill>
                    <a:schemeClr val="bg1">
                      <a:lumMod val="90000"/>
                      <a:lumOff val="10000"/>
                    </a:schemeClr>
                  </a:solidFill>
                </a:rPr>
                <a:t>مقدمه : رفتار سازمانی و ماهیت آن</a:t>
              </a:r>
              <a:endParaRPr lang="en-US" sz="2000" b="1" dirty="0">
                <a:solidFill>
                  <a:schemeClr val="bg1">
                    <a:lumMod val="90000"/>
                    <a:lumOff val="10000"/>
                  </a:schemeClr>
                </a:solidFill>
              </a:endParaRPr>
            </a:p>
          </p:txBody>
        </p:sp>
      </p:grpSp>
    </p:spTree>
  </p:cSld>
  <p:clrMapOvr>
    <a:masterClrMapping/>
  </p:clrMapOvr>
  <p:transition spd="slow">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CA5C652-3BDF-494A-A1E3-FF30C4F8C8CB}" type="slidenum">
              <a:rPr lang="en-US" smtClean="0"/>
              <a:pPr/>
              <a:t>4</a:t>
            </a:fld>
            <a:endParaRPr lang="en-US" dirty="0"/>
          </a:p>
        </p:txBody>
      </p:sp>
      <p:sp>
        <p:nvSpPr>
          <p:cNvPr id="3" name="Flowchart: Terminator 2"/>
          <p:cNvSpPr/>
          <p:nvPr/>
        </p:nvSpPr>
        <p:spPr>
          <a:xfrm>
            <a:off x="71406" y="142852"/>
            <a:ext cx="9001188" cy="500066"/>
          </a:xfrm>
          <a:prstGeom prst="flowChartTerminator">
            <a:avLst/>
          </a:prstGeom>
          <a:solidFill>
            <a:srgbClr val="FFFFFF"/>
          </a:solidFill>
          <a:ln>
            <a:solidFill>
              <a:srgbClr val="C00000"/>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2800" b="1" dirty="0" smtClean="0">
                <a:solidFill>
                  <a:srgbClr val="005020"/>
                </a:solidFill>
                <a:latin typeface="+mj-lt"/>
                <a:cs typeface="+mj-cs"/>
              </a:rPr>
              <a:t>تعریف فرهنگ</a:t>
            </a:r>
            <a:r>
              <a:rPr lang="fa-IR" sz="2800" b="1" dirty="0" smtClean="0">
                <a:solidFill>
                  <a:srgbClr val="006600"/>
                </a:solidFill>
                <a:latin typeface="+mj-lt"/>
              </a:rPr>
              <a:t> </a:t>
            </a:r>
            <a:r>
              <a:rPr lang="fa-IR" sz="2400" b="1" dirty="0" smtClean="0">
                <a:solidFill>
                  <a:srgbClr val="006600"/>
                </a:solidFill>
                <a:latin typeface="+mj-lt"/>
              </a:rPr>
              <a:t>(</a:t>
            </a:r>
            <a:r>
              <a:rPr lang="en-US" sz="2400" b="1" dirty="0" smtClean="0">
                <a:solidFill>
                  <a:srgbClr val="006600"/>
                </a:solidFill>
              </a:rPr>
              <a:t>Culture</a:t>
            </a:r>
            <a:r>
              <a:rPr lang="fa-IR" sz="2400" b="1" dirty="0" smtClean="0">
                <a:solidFill>
                  <a:srgbClr val="006600"/>
                </a:solidFill>
              </a:rPr>
              <a:t>)</a:t>
            </a:r>
            <a:endParaRPr lang="en-US" sz="2800" b="1" dirty="0">
              <a:solidFill>
                <a:srgbClr val="006600"/>
              </a:solidFill>
              <a:latin typeface="+mj-lt"/>
            </a:endParaRPr>
          </a:p>
        </p:txBody>
      </p:sp>
      <p:sp>
        <p:nvSpPr>
          <p:cNvPr id="4" name="Rectangle 3"/>
          <p:cNvSpPr/>
          <p:nvPr/>
        </p:nvSpPr>
        <p:spPr>
          <a:xfrm>
            <a:off x="142844" y="1000108"/>
            <a:ext cx="8929750" cy="4770537"/>
          </a:xfrm>
          <a:prstGeom prst="rect">
            <a:avLst/>
          </a:prstGeom>
        </p:spPr>
        <p:txBody>
          <a:bodyPr wrap="square">
            <a:spAutoFit/>
          </a:bodyPr>
          <a:lstStyle/>
          <a:p>
            <a:pPr marL="630238" indent="-630238" algn="justLow" rtl="1">
              <a:lnSpc>
                <a:spcPct val="150000"/>
              </a:lnSpc>
              <a:spcBef>
                <a:spcPts val="1200"/>
              </a:spcBef>
              <a:spcAft>
                <a:spcPts val="1200"/>
              </a:spcAft>
              <a:buClr>
                <a:srgbClr val="C00000"/>
              </a:buClr>
              <a:buFont typeface="Wingdings" pitchFamily="2" charset="2"/>
              <a:buChar char="v"/>
            </a:pPr>
            <a:r>
              <a:rPr lang="fa-IR" sz="3200" dirty="0" smtClean="0"/>
              <a:t>كليه كوششهايي كه اعضاء يك جامعه براي انطباق خود با هنجارهاي محيط اعم از طبيعي يا اجتماعي مي كنند</a:t>
            </a:r>
            <a:r>
              <a:rPr lang="fa-IR" sz="2400" dirty="0" smtClean="0"/>
              <a:t>. </a:t>
            </a:r>
            <a:r>
              <a:rPr lang="fa-IR" sz="2400" dirty="0" smtClean="0">
                <a:solidFill>
                  <a:srgbClr val="C00000"/>
                </a:solidFill>
              </a:rPr>
              <a:t>(ساموئل كنيگ)</a:t>
            </a:r>
            <a:endParaRPr lang="fa-IR" sz="3200" dirty="0" smtClean="0">
              <a:solidFill>
                <a:srgbClr val="C00000"/>
              </a:solidFill>
            </a:endParaRPr>
          </a:p>
          <a:p>
            <a:pPr marL="630238" indent="-630238" algn="justLow" rtl="1">
              <a:lnSpc>
                <a:spcPct val="150000"/>
              </a:lnSpc>
              <a:spcBef>
                <a:spcPts val="1200"/>
              </a:spcBef>
              <a:spcAft>
                <a:spcPts val="1200"/>
              </a:spcAft>
              <a:buClr>
                <a:srgbClr val="C00000"/>
              </a:buClr>
              <a:buFont typeface="Wingdings" pitchFamily="2" charset="2"/>
              <a:buChar char="v"/>
            </a:pPr>
            <a:r>
              <a:rPr lang="fa-IR" sz="3200" dirty="0" smtClean="0">
                <a:solidFill>
                  <a:srgbClr val="006600"/>
                </a:solidFill>
              </a:rPr>
              <a:t>مجموعه اي از رفتارهاي آموختني ، باورها ، عادات و سنن كه مشترك ميان گروههي از افراد است و به گونه اي متوالي توسط ديگران كه به آن جامعه وارد مي شوند آموخته و به كار گرفته مي شوند.</a:t>
            </a:r>
            <a:endParaRPr lang="fa-IR" sz="3200" dirty="0" smtClean="0">
              <a:solidFill>
                <a:srgbClr val="C00000"/>
              </a:solidFill>
            </a:endParaRPr>
          </a:p>
        </p:txBody>
      </p:sp>
    </p:spTree>
  </p:cSld>
  <p:clrMapOvr>
    <a:masterClrMapping/>
  </p:clrMapOvr>
  <p:transition spd="slow">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CA5C652-3BDF-494A-A1E3-FF30C4F8C8CB}" type="slidenum">
              <a:rPr lang="en-US" smtClean="0"/>
              <a:pPr/>
              <a:t>5</a:t>
            </a:fld>
            <a:endParaRPr lang="en-US" dirty="0"/>
          </a:p>
        </p:txBody>
      </p:sp>
      <p:sp>
        <p:nvSpPr>
          <p:cNvPr id="3" name="Flowchart: Terminator 2"/>
          <p:cNvSpPr/>
          <p:nvPr/>
        </p:nvSpPr>
        <p:spPr>
          <a:xfrm>
            <a:off x="71406" y="142852"/>
            <a:ext cx="9001188" cy="500066"/>
          </a:xfrm>
          <a:prstGeom prst="flowChartTerminator">
            <a:avLst/>
          </a:prstGeom>
          <a:solidFill>
            <a:srgbClr val="FFFFFF"/>
          </a:solidFill>
          <a:ln>
            <a:solidFill>
              <a:srgbClr val="C00000"/>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2800" b="1" dirty="0" smtClean="0">
                <a:solidFill>
                  <a:srgbClr val="005020"/>
                </a:solidFill>
                <a:latin typeface="+mj-lt"/>
                <a:cs typeface="+mj-cs"/>
              </a:rPr>
              <a:t>تعریف فرهنگ سازمانی</a:t>
            </a:r>
            <a:r>
              <a:rPr lang="fa-IR" sz="2800" b="1" dirty="0" smtClean="0">
                <a:solidFill>
                  <a:srgbClr val="006600"/>
                </a:solidFill>
                <a:latin typeface="+mj-lt"/>
              </a:rPr>
              <a:t> </a:t>
            </a:r>
            <a:r>
              <a:rPr lang="fa-IR" sz="2400" b="1" dirty="0" smtClean="0">
                <a:solidFill>
                  <a:srgbClr val="006600"/>
                </a:solidFill>
                <a:latin typeface="+mj-lt"/>
              </a:rPr>
              <a:t>(</a:t>
            </a:r>
            <a:r>
              <a:rPr lang="en-US" sz="2000" b="1" dirty="0" smtClean="0">
                <a:solidFill>
                  <a:srgbClr val="006600"/>
                </a:solidFill>
              </a:rPr>
              <a:t>Corporate culture</a:t>
            </a:r>
            <a:r>
              <a:rPr lang="fa-IR" sz="2400" b="1" dirty="0" smtClean="0">
                <a:solidFill>
                  <a:srgbClr val="006600"/>
                </a:solidFill>
              </a:rPr>
              <a:t>)</a:t>
            </a:r>
            <a:endParaRPr lang="en-US" sz="2800" b="1" dirty="0">
              <a:solidFill>
                <a:srgbClr val="006600"/>
              </a:solidFill>
              <a:latin typeface="+mj-lt"/>
            </a:endParaRPr>
          </a:p>
        </p:txBody>
      </p:sp>
      <p:sp>
        <p:nvSpPr>
          <p:cNvPr id="4" name="Rectangle 3"/>
          <p:cNvSpPr/>
          <p:nvPr/>
        </p:nvSpPr>
        <p:spPr>
          <a:xfrm>
            <a:off x="142844" y="785794"/>
            <a:ext cx="8929750" cy="5139869"/>
          </a:xfrm>
          <a:prstGeom prst="rect">
            <a:avLst/>
          </a:prstGeom>
        </p:spPr>
        <p:txBody>
          <a:bodyPr wrap="square">
            <a:spAutoFit/>
          </a:bodyPr>
          <a:lstStyle/>
          <a:p>
            <a:pPr marL="630238" indent="-630238" algn="justLow" rtl="1">
              <a:lnSpc>
                <a:spcPct val="150000"/>
              </a:lnSpc>
              <a:spcBef>
                <a:spcPts val="1200"/>
              </a:spcBef>
              <a:spcAft>
                <a:spcPts val="1200"/>
              </a:spcAft>
              <a:buClr>
                <a:srgbClr val="C00000"/>
              </a:buClr>
              <a:buFont typeface="Wingdings" pitchFamily="2" charset="2"/>
              <a:buChar char="v"/>
            </a:pPr>
            <a:r>
              <a:rPr lang="fa-IR" sz="3200" dirty="0" smtClean="0">
                <a:solidFill>
                  <a:srgbClr val="006600"/>
                </a:solidFill>
              </a:rPr>
              <a:t>تركيبي از باورها ، ارزشها و پيش فرضهايي است كه در سازمان وجوددارد و همه اعضاء سازمان ، كم و بيش ، به طور يكسان در معرض آن قرار مي گيرند. </a:t>
            </a:r>
            <a:r>
              <a:rPr lang="fa-IR" sz="3200" dirty="0" smtClean="0">
                <a:solidFill>
                  <a:srgbClr val="C00000"/>
                </a:solidFill>
              </a:rPr>
              <a:t>(ادگار شاين)</a:t>
            </a:r>
          </a:p>
          <a:p>
            <a:pPr marL="630238" indent="-630238" algn="justLow" rtl="1">
              <a:lnSpc>
                <a:spcPct val="150000"/>
              </a:lnSpc>
              <a:spcBef>
                <a:spcPts val="1200"/>
              </a:spcBef>
              <a:spcAft>
                <a:spcPts val="1200"/>
              </a:spcAft>
              <a:buClr>
                <a:srgbClr val="C00000"/>
              </a:buClr>
              <a:buFont typeface="Wingdings" pitchFamily="2" charset="2"/>
              <a:buChar char="v"/>
            </a:pPr>
            <a:r>
              <a:rPr lang="fa-IR" sz="3200" dirty="0" smtClean="0"/>
              <a:t>فرهنگ سازمانی ، درک یا پنداشت کلی است که اعضا از سازمان دارند .</a:t>
            </a:r>
          </a:p>
          <a:p>
            <a:pPr marL="630238" indent="-630238" algn="justLow" rtl="1">
              <a:lnSpc>
                <a:spcPct val="150000"/>
              </a:lnSpc>
              <a:spcBef>
                <a:spcPts val="1200"/>
              </a:spcBef>
              <a:spcAft>
                <a:spcPts val="1200"/>
              </a:spcAft>
              <a:buClr>
                <a:srgbClr val="C00000"/>
              </a:buClr>
              <a:buFont typeface="Wingdings" pitchFamily="2" charset="2"/>
              <a:buChar char="v"/>
            </a:pPr>
            <a:r>
              <a:rPr lang="fa-IR" sz="3200" dirty="0" smtClean="0">
                <a:solidFill>
                  <a:srgbClr val="C00000"/>
                </a:solidFill>
              </a:rPr>
              <a:t>هويت اجتماعي هر سازمان می باشد .</a:t>
            </a:r>
          </a:p>
        </p:txBody>
      </p:sp>
    </p:spTree>
  </p:cSld>
  <p:clrMapOvr>
    <a:masterClrMapping/>
  </p:clrMapOvr>
  <p:transition spd="slow">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CA5C652-3BDF-494A-A1E3-FF30C4F8C8CB}" type="slidenum">
              <a:rPr lang="en-US" smtClean="0"/>
              <a:pPr/>
              <a:t>6</a:t>
            </a:fld>
            <a:endParaRPr lang="en-US" dirty="0"/>
          </a:p>
        </p:txBody>
      </p:sp>
      <p:sp>
        <p:nvSpPr>
          <p:cNvPr id="3" name="Flowchart: Terminator 2"/>
          <p:cNvSpPr/>
          <p:nvPr/>
        </p:nvSpPr>
        <p:spPr>
          <a:xfrm>
            <a:off x="71406" y="142852"/>
            <a:ext cx="9001188" cy="500066"/>
          </a:xfrm>
          <a:prstGeom prst="flowChartTerminator">
            <a:avLst/>
          </a:prstGeom>
          <a:solidFill>
            <a:srgbClr val="FFFFFF"/>
          </a:solidFill>
          <a:ln>
            <a:solidFill>
              <a:srgbClr val="C00000"/>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2800" b="1" dirty="0" smtClean="0">
                <a:solidFill>
                  <a:srgbClr val="005020"/>
                </a:solidFill>
                <a:latin typeface="+mj-lt"/>
                <a:cs typeface="+mj-cs"/>
              </a:rPr>
              <a:t>تعریف فرهنگ سازمانی</a:t>
            </a:r>
            <a:r>
              <a:rPr lang="fa-IR" sz="2800" b="1" dirty="0" smtClean="0">
                <a:solidFill>
                  <a:srgbClr val="006600"/>
                </a:solidFill>
                <a:latin typeface="+mj-lt"/>
              </a:rPr>
              <a:t> </a:t>
            </a:r>
            <a:r>
              <a:rPr lang="fa-IR" sz="2400" b="1" dirty="0" smtClean="0">
                <a:solidFill>
                  <a:srgbClr val="006600"/>
                </a:solidFill>
                <a:latin typeface="+mj-lt"/>
              </a:rPr>
              <a:t>(</a:t>
            </a:r>
            <a:r>
              <a:rPr lang="en-US" sz="2000" b="1" dirty="0" smtClean="0">
                <a:solidFill>
                  <a:srgbClr val="006600"/>
                </a:solidFill>
              </a:rPr>
              <a:t>Corporate culture</a:t>
            </a:r>
            <a:r>
              <a:rPr lang="fa-IR" sz="2400" b="1" dirty="0" smtClean="0">
                <a:solidFill>
                  <a:srgbClr val="006600"/>
                </a:solidFill>
              </a:rPr>
              <a:t>)</a:t>
            </a:r>
            <a:endParaRPr lang="en-US" sz="2800" b="1" dirty="0">
              <a:solidFill>
                <a:srgbClr val="006600"/>
              </a:solidFill>
              <a:latin typeface="+mj-lt"/>
            </a:endParaRPr>
          </a:p>
        </p:txBody>
      </p:sp>
      <p:sp>
        <p:nvSpPr>
          <p:cNvPr id="4" name="Rectangle 3"/>
          <p:cNvSpPr/>
          <p:nvPr/>
        </p:nvSpPr>
        <p:spPr>
          <a:xfrm>
            <a:off x="0" y="785794"/>
            <a:ext cx="8929750" cy="4832092"/>
          </a:xfrm>
          <a:prstGeom prst="rect">
            <a:avLst/>
          </a:prstGeom>
        </p:spPr>
        <p:txBody>
          <a:bodyPr wrap="square">
            <a:spAutoFit/>
          </a:bodyPr>
          <a:lstStyle/>
          <a:p>
            <a:pPr marL="630238" indent="-630238" algn="justLow" rtl="1">
              <a:lnSpc>
                <a:spcPct val="150000"/>
              </a:lnSpc>
              <a:spcBef>
                <a:spcPts val="1200"/>
              </a:spcBef>
              <a:spcAft>
                <a:spcPts val="1200"/>
              </a:spcAft>
              <a:buClr>
                <a:srgbClr val="C00000"/>
              </a:buClr>
              <a:buFont typeface="Wingdings" pitchFamily="2" charset="2"/>
              <a:buChar char="v"/>
            </a:pPr>
            <a:r>
              <a:rPr lang="fa-IR" sz="3200" dirty="0" smtClean="0">
                <a:solidFill>
                  <a:srgbClr val="006600"/>
                </a:solidFill>
              </a:rPr>
              <a:t>شيوه اي خاص يا فضايي كه سازماني را از سازمانهاي ديگر متمايز مي‌سازد و در واقع، به آن سازمان شخصيت منحصر به فردي مي‌دهد. </a:t>
            </a:r>
            <a:r>
              <a:rPr lang="fa-IR" sz="3200" dirty="0" smtClean="0">
                <a:solidFill>
                  <a:srgbClr val="C00000"/>
                </a:solidFill>
              </a:rPr>
              <a:t>(رابینز)</a:t>
            </a:r>
          </a:p>
          <a:p>
            <a:pPr marL="630238" indent="-630238" algn="justLow" rtl="1">
              <a:lnSpc>
                <a:spcPct val="150000"/>
              </a:lnSpc>
              <a:spcBef>
                <a:spcPts val="1200"/>
              </a:spcBef>
              <a:spcAft>
                <a:spcPts val="1200"/>
              </a:spcAft>
              <a:buClr>
                <a:srgbClr val="C00000"/>
              </a:buClr>
              <a:buFont typeface="Wingdings" pitchFamily="2" charset="2"/>
              <a:buChar char="v"/>
            </a:pPr>
            <a:r>
              <a:rPr lang="fa-IR" sz="3200" dirty="0" smtClean="0"/>
              <a:t>الگويي از عقايد ، باورها و انتظارات مشترك در يك سازمان كه به ايجاد هنجارهايي منجر مي گردد كه به طور قدرتمندي به رفتار اشخاص و گروهها در درون سازمان شكل مي دهد. </a:t>
            </a:r>
            <a:endParaRPr lang="fa-IR" sz="3200" dirty="0" smtClean="0">
              <a:solidFill>
                <a:srgbClr val="C00000"/>
              </a:solidFill>
            </a:endParaRPr>
          </a:p>
        </p:txBody>
      </p:sp>
    </p:spTree>
  </p:cSld>
  <p:clrMapOvr>
    <a:masterClrMapping/>
  </p:clrMapOvr>
  <p:transition spd="slow">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CA5C652-3BDF-494A-A1E3-FF30C4F8C8CB}" type="slidenum">
              <a:rPr lang="en-US" smtClean="0"/>
              <a:pPr/>
              <a:t>7</a:t>
            </a:fld>
            <a:endParaRPr lang="en-US" dirty="0"/>
          </a:p>
        </p:txBody>
      </p:sp>
      <p:sp>
        <p:nvSpPr>
          <p:cNvPr id="3" name="Flowchart: Terminator 2"/>
          <p:cNvSpPr/>
          <p:nvPr/>
        </p:nvSpPr>
        <p:spPr>
          <a:xfrm>
            <a:off x="71406" y="142852"/>
            <a:ext cx="9001188" cy="500066"/>
          </a:xfrm>
          <a:prstGeom prst="flowChartTerminator">
            <a:avLst/>
          </a:prstGeom>
          <a:solidFill>
            <a:srgbClr val="FFFFFF"/>
          </a:solidFill>
          <a:ln>
            <a:solidFill>
              <a:srgbClr val="C00000"/>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2800" b="1" dirty="0" smtClean="0">
                <a:solidFill>
                  <a:srgbClr val="005020"/>
                </a:solidFill>
                <a:latin typeface="+mj-lt"/>
                <a:cs typeface="+mj-cs"/>
              </a:rPr>
              <a:t>هفت ویژگی اصلی فرهنگ سازمانی</a:t>
            </a:r>
            <a:endParaRPr lang="en-US" sz="2800" b="1" dirty="0">
              <a:solidFill>
                <a:srgbClr val="006600"/>
              </a:solidFill>
              <a:latin typeface="+mj-lt"/>
            </a:endParaRPr>
          </a:p>
        </p:txBody>
      </p:sp>
      <p:graphicFrame>
        <p:nvGraphicFramePr>
          <p:cNvPr id="4" name="Diagram 3"/>
          <p:cNvGraphicFramePr/>
          <p:nvPr/>
        </p:nvGraphicFramePr>
        <p:xfrm>
          <a:off x="0" y="785794"/>
          <a:ext cx="9144000" cy="46752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0" y="5572140"/>
            <a:ext cx="9144000" cy="507831"/>
          </a:xfrm>
          <a:prstGeom prst="rect">
            <a:avLst/>
          </a:prstGeom>
        </p:spPr>
        <p:txBody>
          <a:bodyPr wrap="square">
            <a:spAutoFit/>
          </a:bodyPr>
          <a:lstStyle/>
          <a:p>
            <a:pPr marL="630238" indent="-630238" algn="ctr" rtl="1">
              <a:lnSpc>
                <a:spcPct val="150000"/>
              </a:lnSpc>
              <a:spcBef>
                <a:spcPts val="1200"/>
              </a:spcBef>
              <a:spcAft>
                <a:spcPts val="1200"/>
              </a:spcAft>
              <a:buClr>
                <a:srgbClr val="C00000"/>
              </a:buClr>
            </a:pPr>
            <a:r>
              <a:rPr lang="fa-IR" sz="1900" b="1" dirty="0" smtClean="0">
                <a:solidFill>
                  <a:srgbClr val="7030A0"/>
                </a:solidFill>
              </a:rPr>
              <a:t>هر یک از این ویژگی ها بر روی طیفی قرار می گیرند که دامنه ی آن از بسیار کم تا بسیار زیاد کشیده می شود.</a:t>
            </a:r>
          </a:p>
        </p:txBody>
      </p:sp>
    </p:spTree>
  </p:cSld>
  <p:clrMapOvr>
    <a:masterClrMapping/>
  </p:clrMapOvr>
  <p:transition spd="slow">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CA5C652-3BDF-494A-A1E3-FF30C4F8C8CB}" type="slidenum">
              <a:rPr lang="en-US" smtClean="0"/>
              <a:pPr/>
              <a:t>8</a:t>
            </a:fld>
            <a:endParaRPr lang="en-US" dirty="0"/>
          </a:p>
        </p:txBody>
      </p:sp>
      <p:sp>
        <p:nvSpPr>
          <p:cNvPr id="3" name="Flowchart: Terminator 2"/>
          <p:cNvSpPr/>
          <p:nvPr/>
        </p:nvSpPr>
        <p:spPr>
          <a:xfrm>
            <a:off x="71406" y="142852"/>
            <a:ext cx="9001188" cy="500066"/>
          </a:xfrm>
          <a:prstGeom prst="flowChartTerminator">
            <a:avLst/>
          </a:prstGeom>
          <a:solidFill>
            <a:srgbClr val="FFFFFF"/>
          </a:solidFill>
          <a:ln>
            <a:solidFill>
              <a:srgbClr val="C00000"/>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2800" b="1" dirty="0" smtClean="0">
                <a:solidFill>
                  <a:srgbClr val="005020"/>
                </a:solidFill>
                <a:latin typeface="+mj-lt"/>
                <a:cs typeface="+mj-cs"/>
              </a:rPr>
              <a:t>انواع فرهنگ در سازمان های بزرگ</a:t>
            </a:r>
            <a:endParaRPr lang="en-US" sz="2800" b="1" dirty="0">
              <a:solidFill>
                <a:srgbClr val="006600"/>
              </a:solidFill>
              <a:latin typeface="+mj-lt"/>
            </a:endParaRPr>
          </a:p>
        </p:txBody>
      </p:sp>
      <p:sp>
        <p:nvSpPr>
          <p:cNvPr id="4" name="Rectangle 3"/>
          <p:cNvSpPr/>
          <p:nvPr/>
        </p:nvSpPr>
        <p:spPr>
          <a:xfrm>
            <a:off x="-32" y="800474"/>
            <a:ext cx="9072594" cy="4985980"/>
          </a:xfrm>
          <a:prstGeom prst="rect">
            <a:avLst/>
          </a:prstGeom>
        </p:spPr>
        <p:txBody>
          <a:bodyPr wrap="square">
            <a:spAutoFit/>
          </a:bodyPr>
          <a:lstStyle/>
          <a:p>
            <a:pPr marL="630238" indent="-630238" algn="justLow" rtl="1">
              <a:lnSpc>
                <a:spcPct val="150000"/>
              </a:lnSpc>
              <a:spcBef>
                <a:spcPts val="600"/>
              </a:spcBef>
              <a:spcAft>
                <a:spcPts val="600"/>
              </a:spcAft>
              <a:buClr>
                <a:srgbClr val="C00000"/>
              </a:buClr>
              <a:buFont typeface="Wingdings" pitchFamily="2" charset="2"/>
              <a:buChar char="v"/>
            </a:pPr>
            <a:r>
              <a:rPr lang="fa-IR" sz="3200" b="1" dirty="0" smtClean="0">
                <a:solidFill>
                  <a:srgbClr val="C00000"/>
                </a:solidFill>
              </a:rPr>
              <a:t>فرهنگ حاکم : </a:t>
            </a:r>
          </a:p>
          <a:p>
            <a:pPr algn="justLow" rtl="1">
              <a:lnSpc>
                <a:spcPct val="150000"/>
              </a:lnSpc>
              <a:spcBef>
                <a:spcPts val="600"/>
              </a:spcBef>
              <a:spcAft>
                <a:spcPts val="600"/>
              </a:spcAft>
              <a:buClr>
                <a:srgbClr val="C00000"/>
              </a:buClr>
            </a:pPr>
            <a:r>
              <a:rPr lang="fa-IR" sz="3200" dirty="0" smtClean="0">
                <a:solidFill>
                  <a:srgbClr val="006600"/>
                </a:solidFill>
              </a:rPr>
              <a:t>نمایانگر ارزشهای اصولی است که اکثریت اعضای سازمان در آن ها مشترک یا سهیم هستند .</a:t>
            </a:r>
          </a:p>
          <a:p>
            <a:pPr marL="630238" indent="-630238" algn="justLow" rtl="1">
              <a:lnSpc>
                <a:spcPct val="150000"/>
              </a:lnSpc>
              <a:spcBef>
                <a:spcPts val="600"/>
              </a:spcBef>
              <a:spcAft>
                <a:spcPts val="600"/>
              </a:spcAft>
              <a:buClr>
                <a:srgbClr val="C00000"/>
              </a:buClr>
              <a:buFont typeface="Wingdings" pitchFamily="2" charset="2"/>
              <a:buChar char="v"/>
            </a:pPr>
            <a:r>
              <a:rPr lang="fa-IR" sz="3200" b="1" dirty="0" smtClean="0">
                <a:solidFill>
                  <a:srgbClr val="C00000"/>
                </a:solidFill>
              </a:rPr>
              <a:t>فرهنگ های فرعی : </a:t>
            </a:r>
          </a:p>
          <a:p>
            <a:pPr algn="justLow" rtl="1">
              <a:lnSpc>
                <a:spcPct val="150000"/>
              </a:lnSpc>
              <a:spcBef>
                <a:spcPts val="600"/>
              </a:spcBef>
              <a:spcAft>
                <a:spcPts val="600"/>
              </a:spcAft>
              <a:buClr>
                <a:srgbClr val="C00000"/>
              </a:buClr>
            </a:pPr>
            <a:r>
              <a:rPr lang="fa-IR" sz="3200" dirty="0" smtClean="0">
                <a:solidFill>
                  <a:schemeClr val="tx1">
                    <a:lumMod val="90000"/>
                    <a:lumOff val="10000"/>
                  </a:schemeClr>
                </a:solidFill>
              </a:rPr>
              <a:t>بازتابی از مسائل ، تجربیات یا شرایط مشابه و همانند که اعضای سازمان با آن ها روبرو می شوند. و معمولا در سازمان های بزرگ به وجود میآیند.</a:t>
            </a:r>
          </a:p>
        </p:txBody>
      </p:sp>
    </p:spTree>
  </p:cSld>
  <p:clrMapOvr>
    <a:masterClrMapping/>
  </p:clrMapOvr>
  <p:transition spd="slow">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CA5C652-3BDF-494A-A1E3-FF30C4F8C8CB}" type="slidenum">
              <a:rPr lang="en-US" smtClean="0"/>
              <a:pPr/>
              <a:t>9</a:t>
            </a:fld>
            <a:endParaRPr lang="en-US" dirty="0"/>
          </a:p>
        </p:txBody>
      </p:sp>
      <p:sp>
        <p:nvSpPr>
          <p:cNvPr id="3" name="Flowchart: Terminator 2"/>
          <p:cNvSpPr/>
          <p:nvPr/>
        </p:nvSpPr>
        <p:spPr>
          <a:xfrm>
            <a:off x="71406" y="142852"/>
            <a:ext cx="9001188" cy="500066"/>
          </a:xfrm>
          <a:prstGeom prst="flowChartTerminator">
            <a:avLst/>
          </a:prstGeom>
          <a:solidFill>
            <a:srgbClr val="FFFFFF"/>
          </a:solidFill>
          <a:ln>
            <a:solidFill>
              <a:srgbClr val="C00000"/>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2800" b="1" dirty="0" smtClean="0">
                <a:solidFill>
                  <a:srgbClr val="005020"/>
                </a:solidFill>
                <a:latin typeface="+mj-lt"/>
                <a:cs typeface="+mj-cs"/>
              </a:rPr>
              <a:t>فرهنگ های قوی سازمانی</a:t>
            </a:r>
            <a:endParaRPr lang="en-US" sz="2800" b="1" dirty="0">
              <a:solidFill>
                <a:srgbClr val="006600"/>
              </a:solidFill>
              <a:latin typeface="+mj-lt"/>
            </a:endParaRPr>
          </a:p>
        </p:txBody>
      </p:sp>
      <p:sp>
        <p:nvSpPr>
          <p:cNvPr id="5" name="Rectangle 4"/>
          <p:cNvSpPr/>
          <p:nvPr/>
        </p:nvSpPr>
        <p:spPr>
          <a:xfrm>
            <a:off x="-32" y="571480"/>
            <a:ext cx="9072594" cy="1384995"/>
          </a:xfrm>
          <a:prstGeom prst="rect">
            <a:avLst/>
          </a:prstGeom>
        </p:spPr>
        <p:txBody>
          <a:bodyPr wrap="square">
            <a:spAutoFit/>
          </a:bodyPr>
          <a:lstStyle/>
          <a:p>
            <a:pPr algn="justLow" rtl="1">
              <a:lnSpc>
                <a:spcPct val="150000"/>
              </a:lnSpc>
              <a:buClr>
                <a:srgbClr val="C00000"/>
              </a:buClr>
            </a:pPr>
            <a:r>
              <a:rPr lang="fa-IR" sz="2800" dirty="0" smtClean="0">
                <a:solidFill>
                  <a:schemeClr val="bg1"/>
                </a:solidFill>
              </a:rPr>
              <a:t>هرقدر اعضای سازمان ارزشهای اصلی را بیشتر بپذیرند و تعهد بیشتری نسبت به آنها داشته باشند ، سازمان مزبور دارای فرهنگ قوی تری خواهد بود . </a:t>
            </a:r>
          </a:p>
        </p:txBody>
      </p:sp>
      <p:graphicFrame>
        <p:nvGraphicFramePr>
          <p:cNvPr id="6" name="Diagram 5"/>
          <p:cNvGraphicFramePr/>
          <p:nvPr/>
        </p:nvGraphicFramePr>
        <p:xfrm>
          <a:off x="0" y="2000240"/>
          <a:ext cx="9144000" cy="42068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fade thruBlk="1"/>
  </p:transition>
  <p:timing>
    <p:tnLst>
      <p:par>
        <p:cTn id="1" dur="indefinite" restart="never" nodeType="tmRoot"/>
      </p:par>
    </p:tnLst>
  </p:timing>
</p:sld>
</file>

<file path=ppt/theme/theme1.xml><?xml version="1.0" encoding="utf-8"?>
<a:theme xmlns:a="http://schemas.openxmlformats.org/drawingml/2006/main" name="Office Theme">
  <a:themeElements>
    <a:clrScheme name="Custom 8">
      <a:dk1>
        <a:srgbClr val="002164"/>
      </a:dk1>
      <a:lt1>
        <a:srgbClr val="161616"/>
      </a:lt1>
      <a:dk2>
        <a:srgbClr val="161616"/>
      </a:dk2>
      <a:lt2>
        <a:srgbClr val="161616"/>
      </a:lt2>
      <a:accent1>
        <a:srgbClr val="161616"/>
      </a:accent1>
      <a:accent2>
        <a:srgbClr val="161616"/>
      </a:accent2>
      <a:accent3>
        <a:srgbClr val="A04DA3"/>
      </a:accent3>
      <a:accent4>
        <a:srgbClr val="C4652D"/>
      </a:accent4>
      <a:accent5>
        <a:srgbClr val="8B5D3D"/>
      </a:accent5>
      <a:accent6>
        <a:srgbClr val="5C92B5"/>
      </a:accent6>
      <a:hlink>
        <a:srgbClr val="67AFBD"/>
      </a:hlink>
      <a:folHlink>
        <a:srgbClr val="C2A874"/>
      </a:folHlink>
    </a:clrScheme>
    <a:fontScheme name="managerial">
      <a:majorFont>
        <a:latin typeface="Calibri"/>
        <a:ea typeface=""/>
        <a:cs typeface="B Titr"/>
      </a:majorFont>
      <a:minorFont>
        <a:latin typeface="Calibri"/>
        <a:ea typeface=""/>
        <a:cs typeface="B Nazani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bodyPr spcFirstLastPara="1" wrap="none" fromWordArt="1">
        <a:prstTxWarp prst="textArchUp">
          <a:avLst>
            <a:gd name="adj" fmla="val 10800004"/>
          </a:avLst>
        </a:prstTxWarp>
      </a:bodyPr>
      <a:lstStyle>
        <a:defPPr algn="ctr">
          <a:defRPr sz="1000" kern="10" dirty="0" smtClean="0">
            <a:ln w="9525">
              <a:solidFill>
                <a:schemeClr val="bg1"/>
              </a:solidFill>
              <a:round/>
              <a:headEnd/>
              <a:tailEnd/>
            </a:ln>
            <a:solidFill>
              <a:schemeClr val="bg1"/>
            </a:solidFill>
            <a:latin typeface="Arial"/>
            <a:cs typeface="B Nazanin" pitchFamily="2" charset="-78"/>
          </a:defRPr>
        </a:defPPr>
      </a:lst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18220</TotalTime>
  <Words>2172</Words>
  <Application>Microsoft Office PowerPoint</Application>
  <PresentationFormat>On-screen Show (4:3)</PresentationFormat>
  <Paragraphs>297</Paragraphs>
  <Slides>27</Slides>
  <Notes>5</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38" baseType="lpstr">
      <vt:lpstr>Arial</vt:lpstr>
      <vt:lpstr>B Nazanin</vt:lpstr>
      <vt:lpstr>B Titr</vt:lpstr>
      <vt:lpstr>B Yagut</vt:lpstr>
      <vt:lpstr>Calibri</vt:lpstr>
      <vt:lpstr>Tahoma</vt:lpstr>
      <vt:lpstr>Times New Roman</vt:lpstr>
      <vt:lpstr>Times New Roman (Arabic)</vt:lpstr>
      <vt:lpstr>Wingdings</vt:lpstr>
      <vt:lpstr>Office Theme</vt:lpstr>
      <vt:lpstr>Photo Editor Photo</vt:lpstr>
      <vt:lpstr> مدیـریت رفـتار سـازمانی پیشرفته 12. مدیریت فرهنگ سازمانی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varzeshkar</dc:creator>
  <cp:lastModifiedBy>Negar Eskandari</cp:lastModifiedBy>
  <cp:revision>1285</cp:revision>
  <dcterms:created xsi:type="dcterms:W3CDTF">2010-09-03T17:46:57Z</dcterms:created>
  <dcterms:modified xsi:type="dcterms:W3CDTF">2025-07-07T04:25:32Z</dcterms:modified>
</cp:coreProperties>
</file>